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sldIdLst>
    <p:sldId id="256" r:id="rId4"/>
    <p:sldId id="272" r:id="rId5"/>
    <p:sldId id="330" r:id="rId6"/>
    <p:sldId id="308" r:id="rId7"/>
    <p:sldId id="312" r:id="rId8"/>
    <p:sldId id="309" r:id="rId9"/>
    <p:sldId id="310" r:id="rId10"/>
    <p:sldId id="320" r:id="rId11"/>
    <p:sldId id="313" r:id="rId12"/>
    <p:sldId id="331" r:id="rId13"/>
    <p:sldId id="311" r:id="rId14"/>
    <p:sldId id="319" r:id="rId15"/>
    <p:sldId id="314" r:id="rId16"/>
    <p:sldId id="315" r:id="rId17"/>
    <p:sldId id="316" r:id="rId18"/>
    <p:sldId id="317" r:id="rId19"/>
    <p:sldId id="318" r:id="rId20"/>
    <p:sldId id="321" r:id="rId21"/>
    <p:sldId id="322" r:id="rId22"/>
    <p:sldId id="324" r:id="rId23"/>
    <p:sldId id="323" r:id="rId24"/>
    <p:sldId id="325" r:id="rId25"/>
    <p:sldId id="326" r:id="rId26"/>
    <p:sldId id="327" r:id="rId27"/>
    <p:sldId id="328" r:id="rId28"/>
    <p:sldId id="329" r:id="rId29"/>
    <p:sldId id="275" r:id="rId30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84" autoAdjust="0"/>
    <p:restoredTop sz="94660"/>
  </p:normalViewPr>
  <p:slideViewPr>
    <p:cSldViewPr snapToGrid="0">
      <p:cViewPr>
        <p:scale>
          <a:sx n="107" d="100"/>
          <a:sy n="107" d="100"/>
        </p:scale>
        <p:origin x="528" y="200"/>
      </p:cViewPr>
      <p:guideLst>
        <p:guide orient="horz" pos="23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8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c 220">
            <a:extLst>
              <a:ext uri="{FF2B5EF4-FFF2-40B4-BE49-F238E27FC236}">
                <a16:creationId xmlns:a16="http://schemas.microsoft.com/office/drawing/2014/main" id="{32E2B889-41FC-4724-93F6-48A4DEF90230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F1FE28-12EC-4903-A460-E890754C1903}"/>
              </a:ext>
            </a:extLst>
          </p:cNvPr>
          <p:cNvSpPr/>
          <p:nvPr userDrawn="1"/>
        </p:nvSpPr>
        <p:spPr>
          <a:xfrm>
            <a:off x="323530" y="6357257"/>
            <a:ext cx="11868470" cy="3396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08DF3A5-76B0-4E36-B0C8-90B00A8736A3}"/>
              </a:ext>
            </a:extLst>
          </p:cNvPr>
          <p:cNvSpPr/>
          <p:nvPr userDrawn="1"/>
        </p:nvSpPr>
        <p:spPr>
          <a:xfrm>
            <a:off x="323530" y="6349287"/>
            <a:ext cx="565116" cy="347603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218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304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073D1A-A4A7-4F5B-BE54-63CEAB575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66709" y="529965"/>
            <a:ext cx="4925290" cy="5798070"/>
          </a:xfrm>
          <a:custGeom>
            <a:avLst/>
            <a:gdLst>
              <a:gd name="connsiteX0" fmla="*/ 857449 w 4925290"/>
              <a:gd name="connsiteY0" fmla="*/ 0 h 5798070"/>
              <a:gd name="connsiteX1" fmla="*/ 4214649 w 4925290"/>
              <a:gd name="connsiteY1" fmla="*/ 0 h 5798070"/>
              <a:gd name="connsiteX2" fmla="*/ 4925290 w 4925290"/>
              <a:gd name="connsiteY2" fmla="*/ 1223176 h 5798070"/>
              <a:gd name="connsiteX3" fmla="*/ 4925290 w 4925290"/>
              <a:gd name="connsiteY3" fmla="*/ 4574894 h 5798070"/>
              <a:gd name="connsiteX4" fmla="*/ 4214649 w 4925290"/>
              <a:gd name="connsiteY4" fmla="*/ 5798070 h 5798070"/>
              <a:gd name="connsiteX5" fmla="*/ 857449 w 4925290"/>
              <a:gd name="connsiteY5" fmla="*/ 5798070 h 5798070"/>
              <a:gd name="connsiteX6" fmla="*/ 0 w 4925290"/>
              <a:gd name="connsiteY6" fmla="*/ 4322202 h 5798070"/>
              <a:gd name="connsiteX7" fmla="*/ 2152428 w 4925290"/>
              <a:gd name="connsiteY7" fmla="*/ 4322202 h 5798070"/>
              <a:gd name="connsiteX8" fmla="*/ 2979260 w 4925290"/>
              <a:gd name="connsiteY8" fmla="*/ 2899035 h 5798070"/>
              <a:gd name="connsiteX9" fmla="*/ 2152428 w 4925290"/>
              <a:gd name="connsiteY9" fmla="*/ 1475868 h 5798070"/>
              <a:gd name="connsiteX10" fmla="*/ 0 w 4925290"/>
              <a:gd name="connsiteY10" fmla="*/ 1475868 h 579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25290" h="5798070">
                <a:moveTo>
                  <a:pt x="857449" y="0"/>
                </a:moveTo>
                <a:lnTo>
                  <a:pt x="4214649" y="0"/>
                </a:lnTo>
                <a:lnTo>
                  <a:pt x="4925290" y="1223176"/>
                </a:lnTo>
                <a:lnTo>
                  <a:pt x="4925290" y="4574894"/>
                </a:lnTo>
                <a:lnTo>
                  <a:pt x="4214649" y="5798070"/>
                </a:lnTo>
                <a:lnTo>
                  <a:pt x="857449" y="5798070"/>
                </a:lnTo>
                <a:lnTo>
                  <a:pt x="0" y="4322202"/>
                </a:lnTo>
                <a:lnTo>
                  <a:pt x="2152428" y="4322202"/>
                </a:lnTo>
                <a:lnTo>
                  <a:pt x="2979260" y="2899035"/>
                </a:lnTo>
                <a:lnTo>
                  <a:pt x="2152428" y="1475868"/>
                </a:lnTo>
                <a:lnTo>
                  <a:pt x="0" y="14758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CF70162-E0C4-4E2A-B2CE-73A493476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25108" y="2105085"/>
            <a:ext cx="4925290" cy="2647831"/>
          </a:xfrm>
          <a:custGeom>
            <a:avLst/>
            <a:gdLst>
              <a:gd name="connsiteX0" fmla="*/ 769169 w 6213231"/>
              <a:gd name="connsiteY0" fmla="*/ 0 h 2647831"/>
              <a:gd name="connsiteX1" fmla="*/ 5444062 w 6213231"/>
              <a:gd name="connsiteY1" fmla="*/ 0 h 2647831"/>
              <a:gd name="connsiteX2" fmla="*/ 6213231 w 6213231"/>
              <a:gd name="connsiteY2" fmla="*/ 1323916 h 2647831"/>
              <a:gd name="connsiteX3" fmla="*/ 5444062 w 6213231"/>
              <a:gd name="connsiteY3" fmla="*/ 2647831 h 2647831"/>
              <a:gd name="connsiteX4" fmla="*/ 769169 w 6213231"/>
              <a:gd name="connsiteY4" fmla="*/ 2647831 h 2647831"/>
              <a:gd name="connsiteX5" fmla="*/ 0 w 6213231"/>
              <a:gd name="connsiteY5" fmla="*/ 1323916 h 264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3231" h="2647831">
                <a:moveTo>
                  <a:pt x="769169" y="0"/>
                </a:moveTo>
                <a:lnTo>
                  <a:pt x="5444062" y="0"/>
                </a:lnTo>
                <a:lnTo>
                  <a:pt x="6213231" y="1323916"/>
                </a:lnTo>
                <a:lnTo>
                  <a:pt x="5444062" y="2647831"/>
                </a:lnTo>
                <a:lnTo>
                  <a:pt x="769169" y="2647831"/>
                </a:lnTo>
                <a:lnTo>
                  <a:pt x="0" y="1323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768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9724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384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61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454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931360-7E41-4248-8AEF-AC858AB643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66000">
                <a:schemeClr val="accent1">
                  <a:alpha val="58000"/>
                </a:schemeClr>
              </a:gs>
              <a:gs pos="80000">
                <a:schemeClr val="accent1"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02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6250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9" r:id="rId3"/>
    <p:sldLayoutId id="2147483736" r:id="rId4"/>
    <p:sldLayoutId id="2147483740" r:id="rId5"/>
    <p:sldLayoutId id="2147483741" r:id="rId6"/>
    <p:sldLayoutId id="2147483742" r:id="rId7"/>
    <p:sldLayoutId id="2147483732" r:id="rId8"/>
    <p:sldLayoutId id="2147483738" r:id="rId9"/>
    <p:sldLayoutId id="2147483743" r:id="rId10"/>
    <p:sldLayoutId id="2147483745" r:id="rId11"/>
    <p:sldLayoutId id="2147483747" r:id="rId12"/>
    <p:sldLayoutId id="2147483746" r:id="rId13"/>
    <p:sldLayoutId id="2147483744" r:id="rId1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aUndefined/karsa-sharin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2"/>
          </p:cNvPr>
          <p:cNvSpPr txBox="1"/>
          <p:nvPr/>
        </p:nvSpPr>
        <p:spPr>
          <a:xfrm>
            <a:off x="8696310" y="5352936"/>
            <a:ext cx="5610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cs typeface="Arial" pitchFamily="34" charset="0"/>
              </a:rPr>
              <a:t>Member KARSA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6581055" y="2361163"/>
            <a:ext cx="551716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Supervised vs Unsupervised Learning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6433319" y="5599157"/>
            <a:ext cx="5610509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Muhammad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Resa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Arif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Yudianto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27CFAF-7CCE-44BB-AF72-C1F244779008}"/>
              </a:ext>
            </a:extLst>
          </p:cNvPr>
          <p:cNvGrpSpPr/>
          <p:nvPr/>
        </p:nvGrpSpPr>
        <p:grpSpPr>
          <a:xfrm>
            <a:off x="361896" y="1498187"/>
            <a:ext cx="5389197" cy="3861625"/>
            <a:chOff x="2491486" y="2166705"/>
            <a:chExt cx="4786450" cy="3429727"/>
          </a:xfrm>
          <a:solidFill>
            <a:schemeClr val="bg1"/>
          </a:solidFill>
        </p:grpSpPr>
        <p:grpSp>
          <p:nvGrpSpPr>
            <p:cNvPr id="16" name="Graphic 166">
              <a:extLst>
                <a:ext uri="{FF2B5EF4-FFF2-40B4-BE49-F238E27FC236}">
                  <a16:creationId xmlns:a16="http://schemas.microsoft.com/office/drawing/2014/main" id="{76D1291D-A11D-4617-ACBA-1EB139B4784E}"/>
                </a:ext>
              </a:extLst>
            </p:cNvPr>
            <p:cNvGrpSpPr/>
            <p:nvPr/>
          </p:nvGrpSpPr>
          <p:grpSpPr>
            <a:xfrm rot="10800000">
              <a:off x="2739541" y="2574234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C3E7658-13F9-4CBF-AEBE-89CAA6F8F54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1216653-ACFD-4626-BFCB-8D8BE8D02F14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A5CCD930-C3E6-48FA-A447-1EF7D945F322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82BFDAAB-DF19-4F7A-B787-7EECCB733C0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F437D5C5-EE11-43BB-8CFE-7DBEE78813D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33FE45C7-7743-4279-9599-CFD691F575D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45E7C030-0A90-48B1-937F-520F1B809878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3BDE8C39-785B-46E9-AAF8-25DC0AC9981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7D2CFCE9-4A76-4C62-AE02-F9D55300A536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47D7CCC1-F881-4ABF-AECE-D88DBC94EFC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94DE75FA-1EA7-4225-A57A-25BDB3025F06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1279FD30-1398-48F1-A83C-BFF6FCEC513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CBC0C658-C164-4854-B9CA-48A7CE2357A7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CDD35EAA-05AE-467C-8616-2A559406A9B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C293E587-D473-40B1-9D2C-47C318FDEB1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28CFF37B-A016-4F71-A8E3-FBFE29F03E9B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85DBBD7E-EF65-47BA-80AE-33A4F245A9E6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CC42ECB2-55FD-4854-AB69-0D3E661F3F98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9A1734F4-3CAA-48BF-BA98-9A10C038B700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E1322D1-740B-4847-88F0-6EC72D2F41E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0F04740-12EB-497B-8B91-51D4B31E7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91486" y="3466203"/>
              <a:ext cx="3600450" cy="771525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ECA97C9-D664-4952-9EC2-18F60B03B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93436" y="3868249"/>
              <a:ext cx="3600450" cy="771525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15AE8B53-1976-4CC1-8501-44A62C40E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76578" y="4508639"/>
              <a:ext cx="3600450" cy="771525"/>
            </a:xfrm>
            <a:prstGeom prst="rect">
              <a:avLst/>
            </a:prstGeom>
          </p:spPr>
        </p:pic>
        <p:grpSp>
          <p:nvGrpSpPr>
            <p:cNvPr id="20" name="Graphic 166">
              <a:extLst>
                <a:ext uri="{FF2B5EF4-FFF2-40B4-BE49-F238E27FC236}">
                  <a16:creationId xmlns:a16="http://schemas.microsoft.com/office/drawing/2014/main" id="{8D1099EE-B7D4-471F-BF10-B35A2B31867D}"/>
                </a:ext>
              </a:extLst>
            </p:cNvPr>
            <p:cNvGrpSpPr/>
            <p:nvPr/>
          </p:nvGrpSpPr>
          <p:grpSpPr>
            <a:xfrm rot="10800000">
              <a:off x="2854450" y="3801472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3CDC641A-4F40-4017-BD1B-202F1575353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0ED0D901-344C-4A93-B612-ACF6ABD620B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D76E62BE-68EA-401C-92CA-3588760BF1B5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4A2DB005-CDA6-49F9-A1A0-159D3B4FF43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BE6DB662-7BE4-408B-8D05-2F00EA92E9AA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ABF88796-79B6-4671-B97D-210D5B3B95E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AC6B51A1-D75D-461D-ACE9-383CE899A2C4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3B86DBE1-D05E-4718-AD02-9F8C213E57A3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FB5A3C0A-F51C-406C-903A-81EC28413ED3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A2672FA-B090-443C-B8A7-37F5F9E30E4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6532AE46-43A4-4B05-9928-DD3C0E4ED06B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344CFFD-4038-43A9-A5CA-5B07A92C928F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624B330C-474E-4999-BA9B-8F048E81DC7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FA1AEEF2-F04B-45A5-9054-A46D60512E5D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137509FC-32AF-4044-A39F-219F1F3C00F0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E839D09-DE1A-4E16-A06E-0D4B748DD1C5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F9ABAC86-6FA1-49A0-9795-68885474762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300D4050-0144-4A34-8927-846E6A2EA3F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EBC56B67-1AC9-4E2C-997D-0A7334E794D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97E33E8-0E89-4392-B96A-C698A4C4F6F8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aphic 166">
              <a:extLst>
                <a:ext uri="{FF2B5EF4-FFF2-40B4-BE49-F238E27FC236}">
                  <a16:creationId xmlns:a16="http://schemas.microsoft.com/office/drawing/2014/main" id="{F9141121-0887-4503-8F6F-E910C6356BEF}"/>
                </a:ext>
              </a:extLst>
            </p:cNvPr>
            <p:cNvGrpSpPr/>
            <p:nvPr/>
          </p:nvGrpSpPr>
          <p:grpSpPr>
            <a:xfrm>
              <a:off x="3823543" y="2188695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BFE743C3-C9CB-4F8D-B83C-FFD63D87EA77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3A02079A-A908-4D69-9E5C-27041294C01D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2CA9E4E-E851-4F0C-8944-4E54BF49EF16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01AC133-BFF8-4799-8BC0-258CEF5959E7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E0A308CB-E865-4BE4-835E-67F5AFD8E08C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BBFE1FF2-4B02-470F-9692-611D559364F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0A4245A-9E01-4413-A377-4DE08CE1934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8BDBAE93-F6C7-4BBA-8648-68BE38BB7E84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3CCA2E8-9C2A-4C3B-B0A4-ACBB56BEB9C1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039D8114-8423-4F98-9353-D80A9E17B560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D8B688EA-5247-47BB-B46C-05D54295EE5D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985AD2D-D780-4BA6-8F3B-D6125630D344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E5199ED-47F4-4AA8-A405-9F43533E65E2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B32631E-A1E2-433A-8EF4-2568546E869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C5E6474F-FE3E-4FE3-8ED7-9AC852164B55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25A8DCEA-F6D5-4023-A567-5E049C3A12E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AF05903D-B940-468C-B78D-F95F0FC28FC1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BC974302-55EB-4179-A85C-4253093217A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9196BBF4-D47A-46DA-A8BE-90951167D054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E23214B6-1C4F-4C8B-B030-25C78163DF8C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aphic 234">
              <a:extLst>
                <a:ext uri="{FF2B5EF4-FFF2-40B4-BE49-F238E27FC236}">
                  <a16:creationId xmlns:a16="http://schemas.microsoft.com/office/drawing/2014/main" id="{0E8BC87D-2319-4EA6-B5B3-DDC5ED3EF8F9}"/>
                </a:ext>
              </a:extLst>
            </p:cNvPr>
            <p:cNvGrpSpPr/>
            <p:nvPr/>
          </p:nvGrpSpPr>
          <p:grpSpPr>
            <a:xfrm>
              <a:off x="3273841" y="2338140"/>
              <a:ext cx="3495664" cy="1188682"/>
              <a:chOff x="7540326" y="1358451"/>
              <a:chExt cx="4257675" cy="1447800"/>
            </a:xfrm>
            <a:grpFill/>
          </p:grpSpPr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452A628C-535B-4754-8D97-5EF9FC4A41D3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B020DC91-F1DB-4F7C-8FAD-8D2F402DB394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F6169FD2-C218-4A00-AF51-A9D59F0BE4AC}"/>
                  </a:ext>
                </a:extLst>
              </p:cNvPr>
              <p:cNvSpPr/>
              <p:nvPr/>
            </p:nvSpPr>
            <p:spPr>
              <a:xfrm>
                <a:off x="7533182" y="1351307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9405F4BC-7B95-4DCB-B588-18BA5EDA0A36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475A5F7C-EAB1-4B94-B467-7E40E073BD6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588CC3B2-437A-46FC-BF4E-9FB61FE4973A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aphic 166">
              <a:extLst>
                <a:ext uri="{FF2B5EF4-FFF2-40B4-BE49-F238E27FC236}">
                  <a16:creationId xmlns:a16="http://schemas.microsoft.com/office/drawing/2014/main" id="{F395EF3D-BCFF-4BDA-A136-F3ED3193C979}"/>
                </a:ext>
              </a:extLst>
            </p:cNvPr>
            <p:cNvGrpSpPr/>
            <p:nvPr/>
          </p:nvGrpSpPr>
          <p:grpSpPr>
            <a:xfrm>
              <a:off x="4054049" y="5011904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090CE62D-4354-4DA9-8B3D-ADB230BBCE65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DE406C90-0CD1-4539-B84B-AAEF11219B1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38A614C4-57FF-4D59-B082-3DE73F78FBC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B97D19A5-209D-458C-B2CE-A9B96792D2D1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9C778A36-9280-4E18-87A5-C28A322B9F1E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1C30A4CA-403E-4D76-99C6-A2460E109FEE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3D6A0DE6-8215-44CE-858E-554564A3DBA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443681FF-EAB2-40D4-ABBB-348FA45228B7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59C4C46-1F53-4756-B0C3-28A9C2C5231B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01D6716-8E57-4D4B-BF98-02539AEDEE2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09F97FBC-5636-4ADD-A2AE-A4EBBA06EA88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4076DDC-7E6F-48CF-8606-FB9B9304D1E9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FA21E20B-BA80-44E2-BAD4-D7074C7EE4B0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B4C7D4B5-B4AA-4AA9-BD57-7D8D8F22134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B00AF39C-D107-404C-A81D-C80709F4A833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2C86537A-A636-4F9B-A44B-F82BF4DBFD1C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4268C19B-7D5C-4751-9E7F-1EF92882C0EF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1CDF8655-1534-4557-AB56-575CDACF01B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3B7697A-913B-4B31-8445-898BFEBE1C7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71031A19-1A7C-4901-966B-5346553B35C1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aphic 3">
              <a:extLst>
                <a:ext uri="{FF2B5EF4-FFF2-40B4-BE49-F238E27FC236}">
                  <a16:creationId xmlns:a16="http://schemas.microsoft.com/office/drawing/2014/main" id="{A11F8951-D580-4389-8CEC-94BFFE8B462E}"/>
                </a:ext>
              </a:extLst>
            </p:cNvPr>
            <p:cNvGrpSpPr/>
            <p:nvPr/>
          </p:nvGrpSpPr>
          <p:grpSpPr>
            <a:xfrm>
              <a:off x="4386205" y="2166705"/>
              <a:ext cx="2891731" cy="3429727"/>
              <a:chOff x="5276850" y="2457450"/>
              <a:chExt cx="1638300" cy="1943100"/>
            </a:xfrm>
            <a:grpFill/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652FEE1-5D21-4162-850A-023CFB4ABDFA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21A7032-4210-4948-8AA7-82671C232F79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FADED69-6170-4C5E-80CE-3C1F5E0125EA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04C4903-4291-4B86-AEBD-DBB246FAE01D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E6B3CF6-2811-4E64-AB8C-1BCEBC432F0D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4A18E7B-6A5E-439A-950C-D24B1A57FFC6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8EE48EF-3528-49E6-BE95-FD71748CB1DB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33F8C2AB-1474-4D19-8F9D-C95FB8620184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F8ACD57-7FE0-49D4-95B9-532A99819F8C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584B00E-9B2D-4C79-8631-88F8B901AF16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A04A99C-43CA-4D08-9874-917C9491BAFB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969B493-6C24-468D-B452-55DCC56546F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4F31F34-3E80-44CB-8583-7F8A36CFF232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F223C60-188E-49FC-AD18-163F73C3EAB5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04AF744-B4F5-4145-A113-D9876D5CFC10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50B4BB1-5D23-49BD-82BC-35D3DCDFE246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0E5B37A-1BB2-472D-B176-ABE1116F244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13B717E-9DBC-49FF-912A-C05DAA8992AF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EFE2F74-B037-4337-8DE2-3000F728057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F5B4E6C-5E23-4AAC-9C68-CA945BA9C2F2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4AD5165-C08D-477D-80DC-A719D2044DD0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2A8D20B-1A5D-49B7-8A34-32B03993A1CB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7E613D9-3BB1-4543-953F-5057185EB1A1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0207523-EE14-42DB-8279-9BAE73CE8B3D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2080175-49BF-43BC-9CC0-A435D947869C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C9268F1-F46A-4805-884D-CA88A2F1006A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FE25E3C-C9B2-41BD-9727-EC76C0B3DEF3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041F865-C946-41C9-95D9-31420B1F04FC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21A31480-EEC2-438C-9B69-CD7870676EC9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F2DEF52-A27C-4E23-A031-8BBAA6F799E1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F365CE0-D26C-4FFE-AD62-CEE7CCEAA690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4CDF836D-FA76-4532-8E91-1ED01A061322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3BB298A-41BD-4F46-A885-398B760E6553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2306094-61E7-46D2-B561-7C18DAE7EB75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D83547C-9F3E-4095-98F1-92AE1E3F4189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3F74F95-A183-417F-8E87-187DFC41239A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818A00-6CB4-4F70-BF13-5C967EE7EC25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163BAE2-AD65-442E-90B9-6C6E661E2B6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A17A58E-565B-4529-B31B-370429B14419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DA53D05-15C6-49FB-AEA6-678A811EF5B7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278BD38-1F79-4406-9F3C-9BF595192E7B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E637A85-B58A-44C2-98B0-DFC164AD3465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5579501-5E52-4D11-A2D3-12B09C2949B0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440BB581-3D25-40D7-8360-6ED7A9F2BF2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E7E0F58-2811-4E1E-9BA2-99B133063569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F0DB081-26B8-4209-A46A-F8810AAA7834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03EACFA-2B27-4F1E-9DD1-A0BD6FADBD0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05AA606-61A6-48B5-899C-0B6ABBD96C4B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D78F833-70B1-4B96-A07A-D8701E340F12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4F308DD-6BE0-4F14-80E4-F0C9697BD96F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45E6BCE-38E7-4548-9BB7-F4EDA3FE7B51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F979A80-C1A1-4A27-91DF-4FD4C5BB88AE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37E6589-EA54-4209-8C4A-F82EC3F15733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7164D8A6-B01E-4C3D-BCFB-72F38638AF47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9965FAC-8158-4729-B6B0-9A06B1A490FE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A513717-B175-4821-AFF8-2B8E1B793E2F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C148B944-1414-4863-9FA1-95547CFE6FFD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A83AF7CD-A3CE-4FE6-8C3F-8468103C1A5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BF250EB3-11B0-4200-8FA4-193A1C0AC2D7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CBEF3E2C-37DC-40C6-AD5E-47CBCE9E2A3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063E0395-EE72-47CC-8488-940D040EDC5E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F58809F-011F-4AA7-B502-3D47F13B44D8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E8717AF7-779B-4DF3-9CEF-D586EA470431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BCD6C76-6AE2-4763-B46B-4EE431766134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C7FBF5C-A49A-4D31-9A21-76B56C0DF3FA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AF5C66F-C19C-450F-A636-6856995E3F7D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384F53D1-48F2-47B4-8E4A-D6F6B605C6C6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85CF9297-99C2-4BC0-ABD8-D607405790BE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162E1B38-3F97-4CB8-A3A8-A89FA5899E7A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1D72538-A8E6-48F9-ABB7-57ACC84A1A7B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F0E606A-1CD1-4D71-A8A7-77C422D8DAC1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3CE38DB-DA89-4531-8B4A-699958CF1E2B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056790B-1E88-4771-825C-AFB0FF4579B1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7DCA4795-58C0-473D-B81C-0E6C59291180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0B40C1B-35AA-4555-A89F-3305352E9EA3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70363258-5BBC-4FE2-B802-9B019DB20F56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B7557A3-3661-4E9C-B39D-B03D062E8A8B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EF6EE7F-D70D-4736-BFA3-199FCDE19DDA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6B602B8-A178-473D-9F5A-9BB397626ED8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6AA2A7CD-5FB1-4292-9095-694F1352559F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B331F04C-AABC-46B3-9D30-EDF68C64F8C0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235F60-C42B-4C0A-9707-6FAF81FCFFCC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131FE774-C36F-42A3-9EBC-D78F2B8E66E9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6E5FE6F-1815-42A7-92B3-2214557950EF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63DB948-4DDD-40EA-9BEC-159B7B2B96F2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9D889E67-9BDF-4941-9166-1DEB1341ADB3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F83D47A6-5339-44D9-85F0-E489305859C1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94D5390E-FE16-41A4-AE2A-BDC6F254E607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81772A60-B0C3-4E82-89A7-7096F64D356B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2FA24F3-62B4-45E3-9852-D08BB6C61255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825EB378-46F3-4C03-9FFB-70A6592F630D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5C21F35-CEFA-4E95-8703-7E445539EF1A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6123DE7-894E-44BC-A019-4A0E48BA1A98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AAC02D98-A389-41B3-94A9-9A1EA77A1A00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727CDA0F-709A-492B-BBCB-FBFACCF3F549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F3627F75-98E4-465F-A96E-B2FB320B52A8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8C005081-D1EC-4280-AFE2-3B673E4245B1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6804D91-5A0B-4CB7-9792-1B892F9B65E6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D873E1D-C603-4CC0-A1C2-243299E92E7A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F6447D3D-5002-461D-8A84-96A8899CCDE8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602EC40E-F8ED-4C3C-9234-BA5A2989617A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D07DCA0C-E754-4444-9CC7-952E80F01784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FDFB5BA-246B-4861-8FD6-F790247D9CB5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D567EAA1-16A6-446E-9EF3-E1270C2E53D7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0B2374CA-A86D-4043-9B23-8455AF8FD116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BBF6987C-EFB0-4EEF-BF5C-0B1A2F4A8FD3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76F792A-A0BC-4D31-8420-C7F90375C47E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5C72C2F-982B-4F14-88AB-4DEE7B514624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23AB0B20-B639-45F2-AD68-B4462E2825C0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77A11A1E-8668-4F38-B7F3-1D2A7EB22124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5EFE919F-ECB2-4DF2-B268-42A81035A446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61C552B6-20FB-4164-B02F-9F7296634698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BFDFA48E-28A3-47EE-88D3-A1B3A0350F9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05C80387-3C62-4353-922D-D20F3B695D51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E312E3F1-EB06-4A69-82B4-4FF9E3EECBD4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84F926E-1985-4734-88C3-3B51A1D2977B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7074AE5E-2655-4AD5-B49B-3CBF0460C7AD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C42794B9-B7BF-4A9C-A4EF-876E14808839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ECA5C001-B79E-4A68-B6F4-91C0CD156BF0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617F78D5-68DE-4EF3-9B18-BF7FC6130097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163E4C1-E447-4A7D-A6E3-7B369DE270B7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44D6E2-1683-4BCB-AFB5-02420C030787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00609A4-DCEF-48E7-88F0-DC5E92F8471B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842D0B0-40C1-4CD2-BDF8-00EF192D3251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4E4E510-8FCC-4B94-B207-6D3192A74736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7F2F02FC-DB61-49B5-BA26-4ECA647BA5A6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58CA6A97-8110-46C6-9413-6571D0C83ABB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3" name="Picture 2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B2D771AF-C22E-7A44-974F-B141E05AB0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606" y="4522114"/>
            <a:ext cx="1565031" cy="15650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3572C7-4039-F540-80D5-45A1AE2DD7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7533" y="298803"/>
            <a:ext cx="944104" cy="94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5000" dirty="0"/>
              <a:t>Tools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054412-805E-5E4D-A04F-47C73ECA3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290865"/>
            <a:ext cx="76200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19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06489-5597-43A4-B42F-CCC9FE8B833A}"/>
              </a:ext>
            </a:extLst>
          </p:cNvPr>
          <p:cNvSpPr txBox="1"/>
          <p:nvPr/>
        </p:nvSpPr>
        <p:spPr>
          <a:xfrm>
            <a:off x="3191608" y="998677"/>
            <a:ext cx="5808784" cy="43088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Supervised Learning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C1B7BFB-6103-4204-B393-1FB4A0ECE216}"/>
              </a:ext>
            </a:extLst>
          </p:cNvPr>
          <p:cNvGrpSpPr/>
          <p:nvPr/>
        </p:nvGrpSpPr>
        <p:grpSpPr>
          <a:xfrm>
            <a:off x="683746" y="3683408"/>
            <a:ext cx="589085" cy="589085"/>
            <a:chOff x="1582614" y="2839915"/>
            <a:chExt cx="589085" cy="58908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C63653-33AF-440C-B443-C3007D7E6EC2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A9E66F-C786-47CE-839E-48CA6D2D68CE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A0C07F4-8744-4FD2-A4C9-F34903835141}"/>
              </a:ext>
            </a:extLst>
          </p:cNvPr>
          <p:cNvGrpSpPr/>
          <p:nvPr/>
        </p:nvGrpSpPr>
        <p:grpSpPr>
          <a:xfrm rot="5400000">
            <a:off x="10900995" y="3614828"/>
            <a:ext cx="589085" cy="589085"/>
            <a:chOff x="1582614" y="2839915"/>
            <a:chExt cx="589085" cy="58908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C875B88-9A15-4E2A-BD66-0E624DF23EF3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7C95865-457E-4F13-8AF5-1165DB71AEE0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250D89-5E15-4986-A3EC-7A0B040FC259}"/>
              </a:ext>
            </a:extLst>
          </p:cNvPr>
          <p:cNvGrpSpPr/>
          <p:nvPr/>
        </p:nvGrpSpPr>
        <p:grpSpPr>
          <a:xfrm flipV="1">
            <a:off x="683747" y="6189175"/>
            <a:ext cx="589085" cy="589085"/>
            <a:chOff x="1582614" y="2839915"/>
            <a:chExt cx="589085" cy="58908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5FE9D5-3800-4CC3-B62C-C6B96B13F1B8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9A82CED-784D-41E8-9F27-D7B8F2A70B42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9ECE2DF-48F9-40EB-87C1-DF24270DF8BC}"/>
              </a:ext>
            </a:extLst>
          </p:cNvPr>
          <p:cNvGrpSpPr/>
          <p:nvPr/>
        </p:nvGrpSpPr>
        <p:grpSpPr>
          <a:xfrm rot="16200000" flipV="1">
            <a:off x="10900996" y="6189175"/>
            <a:ext cx="589085" cy="589085"/>
            <a:chOff x="1582614" y="2839915"/>
            <a:chExt cx="589085" cy="58908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E728039-E046-493F-AC4B-DE66C9D9B2D6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5FF8D4E-D02B-4C7A-B042-DD28BE662AD5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98FBEF2-C195-4497-9F68-862ABDB9360B}"/>
              </a:ext>
            </a:extLst>
          </p:cNvPr>
          <p:cNvSpPr txBox="1"/>
          <p:nvPr/>
        </p:nvSpPr>
        <p:spPr>
          <a:xfrm>
            <a:off x="1272832" y="1851864"/>
            <a:ext cx="8234732" cy="1524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Konteks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=&gt; classification &amp; regression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Mapping =&gt; Input -&gt; output (label)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Goals =&gt;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menemukan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hubungan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spesifik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/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struktur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input -&gt; output yang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akurat</a:t>
            </a:r>
            <a:endParaRPr lang="en-US" altLang="ko-KR" sz="1600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Ketangguhan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 model -&gt; training data and </a:t>
            </a:r>
            <a:r>
              <a:rPr lang="en-US" altLang="ko-KR" sz="1600" dirty="0" err="1">
                <a:solidFill>
                  <a:schemeClr val="bg1"/>
                </a:solidFill>
                <a:cs typeface="Arial" pitchFamily="34" charset="0"/>
              </a:rPr>
              <a:t>proccess</a:t>
            </a:r>
            <a:endParaRPr lang="en-US" altLang="ko-KR" sz="16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0858B-569F-C442-8B10-4DBEE854E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461" y="3948463"/>
            <a:ext cx="10199077" cy="247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2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06489-5597-43A4-B42F-CCC9FE8B833A}"/>
              </a:ext>
            </a:extLst>
          </p:cNvPr>
          <p:cNvSpPr txBox="1"/>
          <p:nvPr/>
        </p:nvSpPr>
        <p:spPr>
          <a:xfrm>
            <a:off x="3191608" y="998677"/>
            <a:ext cx="5808784" cy="43088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Supervised Learning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C1B7BFB-6103-4204-B393-1FB4A0ECE216}"/>
              </a:ext>
            </a:extLst>
          </p:cNvPr>
          <p:cNvGrpSpPr/>
          <p:nvPr/>
        </p:nvGrpSpPr>
        <p:grpSpPr>
          <a:xfrm>
            <a:off x="1606058" y="2021133"/>
            <a:ext cx="589085" cy="589085"/>
            <a:chOff x="1582614" y="2839915"/>
            <a:chExt cx="589085" cy="58908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C63653-33AF-440C-B443-C3007D7E6EC2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A9E66F-C786-47CE-839E-48CA6D2D68CE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A0C07F4-8744-4FD2-A4C9-F34903835141}"/>
              </a:ext>
            </a:extLst>
          </p:cNvPr>
          <p:cNvGrpSpPr/>
          <p:nvPr/>
        </p:nvGrpSpPr>
        <p:grpSpPr>
          <a:xfrm rot="5400000">
            <a:off x="9992457" y="1947708"/>
            <a:ext cx="589085" cy="589085"/>
            <a:chOff x="1582614" y="2839915"/>
            <a:chExt cx="589085" cy="58908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C875B88-9A15-4E2A-BD66-0E624DF23EF3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7C95865-457E-4F13-8AF5-1165DB71AEE0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250D89-5E15-4986-A3EC-7A0B040FC259}"/>
              </a:ext>
            </a:extLst>
          </p:cNvPr>
          <p:cNvGrpSpPr/>
          <p:nvPr/>
        </p:nvGrpSpPr>
        <p:grpSpPr>
          <a:xfrm flipV="1">
            <a:off x="1605863" y="6008192"/>
            <a:ext cx="589085" cy="589085"/>
            <a:chOff x="1582614" y="2839915"/>
            <a:chExt cx="589085" cy="58908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5FE9D5-3800-4CC3-B62C-C6B96B13F1B8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9A82CED-784D-41E8-9F27-D7B8F2A70B42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9ECE2DF-48F9-40EB-87C1-DF24270DF8BC}"/>
              </a:ext>
            </a:extLst>
          </p:cNvPr>
          <p:cNvGrpSpPr/>
          <p:nvPr/>
        </p:nvGrpSpPr>
        <p:grpSpPr>
          <a:xfrm rot="16200000" flipV="1">
            <a:off x="9992457" y="6052015"/>
            <a:ext cx="589085" cy="589085"/>
            <a:chOff x="1582614" y="2839915"/>
            <a:chExt cx="589085" cy="58908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E728039-E046-493F-AC4B-DE66C9D9B2D6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5FF8D4E-D02B-4C7A-B042-DD28BE662AD5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36C0AFF-8D7C-C04D-8FD1-7C5BC866A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242251"/>
            <a:ext cx="8382000" cy="406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699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06489-5597-43A4-B42F-CCC9FE8B833A}"/>
              </a:ext>
            </a:extLst>
          </p:cNvPr>
          <p:cNvSpPr txBox="1"/>
          <p:nvPr/>
        </p:nvSpPr>
        <p:spPr>
          <a:xfrm>
            <a:off x="3191608" y="822622"/>
            <a:ext cx="5808784" cy="43088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Classification</a:t>
            </a:r>
          </a:p>
        </p:txBody>
      </p:sp>
      <p:grpSp>
        <p:nvGrpSpPr>
          <p:cNvPr id="21" name="Graphic 421">
            <a:extLst>
              <a:ext uri="{FF2B5EF4-FFF2-40B4-BE49-F238E27FC236}">
                <a16:creationId xmlns:a16="http://schemas.microsoft.com/office/drawing/2014/main" id="{930C0FE5-EBA7-4085-9348-7D37245CF211}"/>
              </a:ext>
            </a:extLst>
          </p:cNvPr>
          <p:cNvGrpSpPr/>
          <p:nvPr/>
        </p:nvGrpSpPr>
        <p:grpSpPr>
          <a:xfrm>
            <a:off x="4959284" y="1938742"/>
            <a:ext cx="2273432" cy="4468661"/>
            <a:chOff x="4351496" y="0"/>
            <a:chExt cx="3489008" cy="6858000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8678AA3-F244-4022-8E22-53FDC585211A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800AA0A-34F0-47B9-9D0E-9254B35D2600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06CE2B7-ED4E-48BA-92D9-D64730B741C9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8CA4EAA-E423-4D83-B56B-2F763DD032DF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6EA5E29-9CBC-4AA4-BC3C-D28380FC2FBD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69821D1-67FB-4CC7-808A-4DD7A1C84E08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0262897-0685-43D9-A2B4-3672D3812EB3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7BED248-66DD-4054-BCD1-6B52F494FF11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996F310-DDF8-4362-A547-49E3C95FCFFB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C8679D5-35ED-492F-A940-C7FC8F83BB90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9AE02FB-4E02-45D0-B365-9AD223515B95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0F4684D-47E0-4F3A-8F5D-A0F3CDEBD617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E4392DF-DF68-40BA-95CD-6F1827745EAA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CCE48A-556B-4BFB-A035-84D12BA6B454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B8DD469-F67D-4334-98E4-D64E0145F37A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CF294F5-AE27-49C1-B722-0A39FA400A3C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5954EC0-76B8-48D2-8569-5C1088C23845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F22AA80-CFFF-4CDD-9942-D23DBD37C2FA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93F14CE-3475-4CC9-BB39-BC06CCDF9950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A725F08-B0E4-4D5A-926B-205AFA964E14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189E0C6-A54A-4FAC-9987-092C52286B04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A63796B-ABC1-4E79-B171-B0055FCA2DC0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6359D40-91AC-4A37-850A-6BC49CA5BD2A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9C074D2-8DCA-4894-89FB-1403A3C0B7F0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F462915-A78A-46EE-A67A-EFB678F49846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23A2662-3570-4054-9ECF-231C2676EC86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0479868-7938-47AC-AA2F-779E4E3D19F4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0DA86E8-43E5-4DD8-BE8D-306F4326C847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26BB36F-00D1-44EB-9638-AB4F2A00AFCC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E54D55B-0B7B-48B8-8CEA-28CC48EAFD8E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DAF1759-A9BF-4A99-8AB0-4CD5CAB516FC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3BE4B6D-91F9-40CB-A371-C160CDA6F810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0E6DDA4-1C08-440B-B6CE-0336FBA07F18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CE66B36-D373-46BF-89A8-582A473044F0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8CCE93C-417A-4B5A-8873-C537CB4B8E82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F74194C-C742-44C2-97A0-D92544B09C7A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A1AC24F-E013-4698-882C-C8C35B69EF72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DAFE216-E1D1-4A28-97E8-D48E8DB6F527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DD9C0FD-179A-4444-87C6-F3827345442F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457E09-8BC2-402B-B59C-1752C9E08E7F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3B8FB36-8C17-4726-BEB4-AD78B18FD8CA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EE2CB37-E86C-4067-9323-82B4E35ACD97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493D1F5-DD63-4B20-8D15-B84B22D9A499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0C35BC4-3C70-4254-915D-CF4046282F5E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6852D7D-1F6A-4285-8F9C-29E95883D0D8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01D45A1-5429-49AC-B470-6C7EBD9714DF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7EDD02C-537F-46D8-AF79-B8DE01911A61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95F0B47-494F-4F03-95C2-E8FB59BB85DC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102F81E-1FCF-464C-8C5E-0210F1B59F0B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447462C-DF60-484C-BDB6-82B807B368FD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D36B89F-C426-4BDF-978F-A10D7799B00A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9B8C9C73-BD3D-4F6A-B168-B9D53B9C088D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F43C758-76D6-48AF-A297-3D6521F9783C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CDAA282-D152-4E61-99FE-4DBFAC185C43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0044310-8F71-4B2A-AE1F-E099E1F4277B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7C362DE-18A2-48C4-BA8E-F258FDDF851B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CA2081A-DE20-4535-9AC4-335BDDA89CAD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82A2D26-DD26-4BF5-A555-D57CF5302671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F5602F01-5635-407F-9AA8-8A81DCC2CAFC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23A8F6A-02B5-495D-8D22-22BEFCAF9E9C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8069F58-2498-431E-B36C-513DD31E24E6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A1B7B3F-8D82-4DBA-9D93-97DF9BBD477E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F68F0F6-9BC2-43A2-82D9-D2E84D06250F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0E88990-E834-44E2-9F96-5753B7336E64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9A3AB77-0CCA-47B9-A337-91A20F9F258A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E9A609B-4CB1-472E-9210-6CDC31FBD52A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79A3451-86E9-45D1-85F5-9A8A6EB7C41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87034FB-F9E9-4703-BDE8-7B5FB678E585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C29F122-428B-44FF-8F10-96B233DA0E44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86C9415-2755-412D-A3F4-52FB6D9A5832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BB7D501-017D-425B-83A1-ACD1D48D7566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84D5C8B-25A0-4E6E-89B7-24362E9BE409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C619619-DEDD-4A29-94C4-F9199FE3EFA4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275BF65-90D7-42D6-B758-A55236552B7F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FD01B05-CA4F-4BCA-8409-FC9A5C15CFE0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E066BEC7-FD7E-4443-9032-A894D87F5F8E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F35A52AF-4A2A-4123-B9DD-EB28F0076DE7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96F0BC9-954A-44CF-BD7A-3521E98A1DF4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74E6454-FD08-4FCB-B7F8-D255BDAADFC2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9C65BBC-2EE7-44A5-BF3E-EA2F74730C3B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E5F0D2A-98FB-43C2-8D6B-158247AF87C8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014853F-16B5-485E-9799-3B67C923C360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9CCD7D8-2CBD-40A1-A580-3208064F670D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AEA8501-3219-42A8-AD56-E5899CC78D0A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1F8963B-4058-431E-9C12-BF7A3072D341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A91896B-1E01-4405-890D-1B113B996441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B48AB565-03AD-40EE-ADDA-46797FDCF491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CC9F640-D034-4145-B4BD-D217D4A98F38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A391CC9-87D7-4EA1-B0C4-62031EF93F5F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12ADE79-E7F6-4BE7-97BE-3BD730703FB2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4A023B1-25CF-487C-A72D-953239A00A38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91ABAA8-7F52-4853-B65E-0D979708E95B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C58443D6-2889-451E-AF48-5F09FC4CEF8F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7186A99-87F1-46DB-BB32-2FF6A56FEAFB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3010C06-FF1C-4DEF-8446-A7851CDC8FA0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249BCCF-DD99-445D-AF28-A5A9B9C06383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6E8E2AF-A21E-46C8-B5C8-2D5ACD2386DB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58DEFBD-64AC-4D71-A29D-4A54CD1F1B03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558B4648-F3B1-4A38-AA1C-53BDB653CF69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BBDD2501-9E05-4751-BF38-3A787061599F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8EDE381C-21E1-4A9F-A441-5C49B45D9751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15D72CC-91F9-4B9D-9E92-254052658DB3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05D20DA1-1BD3-4452-B67C-5208DC0F4CC4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67DC86-6CFC-4E42-B9BE-29AFD38A9776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726C374B-E32C-46B8-869C-1FAA853DDB78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93B7A4-E3F0-4FD0-8673-FC2D2C45F8E6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2E6D140B-5B1D-41BF-BDDC-7003FEE8C71F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3488A958-8F00-48E9-BD35-D426B2647EAA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D027EBBB-16D8-4AEE-A88C-6ED64D0D224E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4FCCFDF-6561-412F-A3DC-B68835649741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E45D8B3-092C-4059-9E3F-476CE54EFFB6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68F5F49-DBFA-42FA-A1A3-00D515F720D5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A307694E-F1B7-4583-8BA5-C4701E07E10D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F945A5A8-4579-41AB-8BA3-CD78C98BFE72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EBB6DCEC-B1D5-425C-815D-D9DE468D0F0A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72878B4-DD75-4362-AECB-3580BDE74780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660D579-5813-4DAD-BAF1-ACC9C4E1FF44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D4AAFFD-D5FB-49C4-85EB-17B541D83CE0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BDCA7C6C-BE13-4E4F-9282-55EC56501432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E493DA1-E34C-4ED4-BA4B-4C6CA731B057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6E747D9-B054-4130-B4DE-89FADAE85201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0CB8312-F832-4600-AA76-4571F30056C9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D016EA57-D340-450E-89D6-BB43F58C2FEF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E787214D-1F68-4D09-AC80-6201183D05C6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73933E10-B753-443E-B584-EBE3F81E05E8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C1B6ED6-E40C-423C-9DCA-0514170E4F1F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F305F8C-06FC-473D-A45F-3520D35FB818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B79F6A7-B7C6-4580-8B00-9FBCF3A0CFB0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F3EA39C1-FA2F-4E61-85FD-7FEA6A51BF61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AFD33746-BBD5-4A6F-AFBE-1143FA87074D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BE389B80-E9C2-4E8D-B0EB-22A3794CAB49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1DBE25D2-BB6E-47DC-8A72-4D4621973E97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CCA7431E-97A0-4CE0-93DC-24A4BE7A9D11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C90B0ACB-F5CB-477E-B3DC-1A476A833573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F6AAD2BD-F5BD-494D-864A-00488E1D511F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170F38A-188D-4385-B3DA-27439098CF5B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FD087505-2327-453D-920F-08F4D403479E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F07912B-50A4-48C4-9DBC-408A6AF3E26B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8C06F03-B107-4680-ACB7-A6E7BA80527F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BE5B4585-0A21-4A6C-9E67-6F1E7053F64C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103FF7BE-D4F4-4FAB-9D76-FE40728D1CB2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F2E025EE-DD3D-4F9B-8815-E4873D70979B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6DD9961-4D44-4B5D-AB89-659DCFEE0C83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B09BC68-DF03-4584-9180-9792D4DD68AA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669BAB2-401B-4545-9411-20FC1F910DA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7657443C-47A6-4074-B400-4267F2E6A19D}"/>
              </a:ext>
            </a:extLst>
          </p:cNvPr>
          <p:cNvCxnSpPr>
            <a:cxnSpLocks/>
          </p:cNvCxnSpPr>
          <p:nvPr/>
        </p:nvCxnSpPr>
        <p:spPr>
          <a:xfrm>
            <a:off x="903654" y="3429000"/>
            <a:ext cx="2859454" cy="0"/>
          </a:xfrm>
          <a:prstGeom prst="line">
            <a:avLst/>
          </a:prstGeom>
          <a:ln w="15875">
            <a:solidFill>
              <a:schemeClr val="bg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076EAA6B-59F8-4EFA-8068-F7C63C6750BD}"/>
              </a:ext>
            </a:extLst>
          </p:cNvPr>
          <p:cNvCxnSpPr>
            <a:cxnSpLocks/>
            <a:endCxn id="202" idx="2"/>
          </p:cNvCxnSpPr>
          <p:nvPr/>
        </p:nvCxnSpPr>
        <p:spPr>
          <a:xfrm flipV="1">
            <a:off x="3763108" y="2173125"/>
            <a:ext cx="1993832" cy="125587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FD6BC5D5-FEE2-4DC8-AA6E-232BA1A92F0B}"/>
              </a:ext>
            </a:extLst>
          </p:cNvPr>
          <p:cNvCxnSpPr>
            <a:cxnSpLocks/>
          </p:cNvCxnSpPr>
          <p:nvPr/>
        </p:nvCxnSpPr>
        <p:spPr>
          <a:xfrm>
            <a:off x="8025320" y="1831477"/>
            <a:ext cx="3263026" cy="0"/>
          </a:xfrm>
          <a:prstGeom prst="line">
            <a:avLst/>
          </a:prstGeom>
          <a:ln w="158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09A3D173-22D8-45BE-8E80-B2F289A42BF8}"/>
              </a:ext>
            </a:extLst>
          </p:cNvPr>
          <p:cNvCxnSpPr>
            <a:cxnSpLocks/>
          </p:cNvCxnSpPr>
          <p:nvPr/>
        </p:nvCxnSpPr>
        <p:spPr>
          <a:xfrm flipH="1">
            <a:off x="927428" y="1831477"/>
            <a:ext cx="3371371" cy="0"/>
          </a:xfrm>
          <a:prstGeom prst="line">
            <a:avLst/>
          </a:prstGeom>
          <a:ln w="158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1CD87A01-229B-478E-B72C-F31260A34D81}"/>
              </a:ext>
            </a:extLst>
          </p:cNvPr>
          <p:cNvCxnSpPr>
            <a:cxnSpLocks/>
          </p:cNvCxnSpPr>
          <p:nvPr/>
        </p:nvCxnSpPr>
        <p:spPr>
          <a:xfrm>
            <a:off x="8180963" y="4255803"/>
            <a:ext cx="3107383" cy="0"/>
          </a:xfrm>
          <a:prstGeom prst="line">
            <a:avLst/>
          </a:prstGeom>
          <a:ln w="158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A8162E3B-B540-4FDB-9561-E16D6AC0DE73}"/>
              </a:ext>
            </a:extLst>
          </p:cNvPr>
          <p:cNvCxnSpPr>
            <a:cxnSpLocks/>
            <a:endCxn id="202" idx="1"/>
          </p:cNvCxnSpPr>
          <p:nvPr/>
        </p:nvCxnSpPr>
        <p:spPr>
          <a:xfrm>
            <a:off x="4298798" y="1831478"/>
            <a:ext cx="1523993" cy="182668"/>
          </a:xfrm>
          <a:prstGeom prst="line">
            <a:avLst/>
          </a:prstGeom>
          <a:ln w="158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79605C62-61C9-4AD4-BD3F-9DD130824E65}"/>
              </a:ext>
            </a:extLst>
          </p:cNvPr>
          <p:cNvCxnSpPr>
            <a:cxnSpLocks/>
            <a:endCxn id="202" idx="6"/>
          </p:cNvCxnSpPr>
          <p:nvPr/>
        </p:nvCxnSpPr>
        <p:spPr>
          <a:xfrm flipH="1">
            <a:off x="6206599" y="1831477"/>
            <a:ext cx="1827054" cy="341648"/>
          </a:xfrm>
          <a:prstGeom prst="line">
            <a:avLst/>
          </a:prstGeom>
          <a:ln w="158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9113CB6E-C0A4-4C5B-B640-3BE8157C1FCE}"/>
              </a:ext>
            </a:extLst>
          </p:cNvPr>
          <p:cNvGrpSpPr/>
          <p:nvPr/>
        </p:nvGrpSpPr>
        <p:grpSpPr>
          <a:xfrm>
            <a:off x="903654" y="1496496"/>
            <a:ext cx="3371370" cy="3451804"/>
            <a:chOff x="2139333" y="1344075"/>
            <a:chExt cx="1723377" cy="3451804"/>
          </a:xfrm>
        </p:grpSpPr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CCC8284-550D-431A-AF38-AFF6F903AD18}"/>
                </a:ext>
              </a:extLst>
            </p:cNvPr>
            <p:cNvSpPr txBox="1"/>
            <p:nvPr/>
          </p:nvSpPr>
          <p:spPr>
            <a:xfrm>
              <a:off x="2151486" y="3410884"/>
              <a:ext cx="93571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1200" dirty="0">
                  <a:solidFill>
                    <a:schemeClr val="bg1"/>
                  </a:solidFill>
                </a:rPr>
                <a:t>ANDA MAU MENANG TOGEL 100% </a:t>
              </a:r>
              <a:r>
                <a:rPr lang="en-ID" sz="1200" dirty="0" err="1">
                  <a:solidFill>
                    <a:schemeClr val="bg1"/>
                  </a:solidFill>
                </a:rPr>
                <a:t>Tembus</a:t>
              </a:r>
              <a:r>
                <a:rPr lang="en-ID" sz="1200" dirty="0">
                  <a:solidFill>
                    <a:schemeClr val="bg1"/>
                  </a:solidFill>
                </a:rPr>
                <a:t> </a:t>
              </a:r>
              <a:r>
                <a:rPr lang="en-ID" sz="1200" dirty="0" err="1">
                  <a:solidFill>
                    <a:schemeClr val="bg1"/>
                  </a:solidFill>
                </a:rPr>
                <a:t>pasang</a:t>
              </a:r>
              <a:r>
                <a:rPr lang="en-ID" sz="1200" dirty="0">
                  <a:solidFill>
                    <a:schemeClr val="bg1"/>
                  </a:solidFill>
                </a:rPr>
                <a:t> </a:t>
              </a:r>
              <a:r>
                <a:rPr lang="en-ID" sz="1200" dirty="0" err="1">
                  <a:solidFill>
                    <a:schemeClr val="bg1"/>
                  </a:solidFill>
                </a:rPr>
                <a:t>shio</a:t>
              </a:r>
              <a:r>
                <a:rPr lang="en-ID" sz="1200" dirty="0">
                  <a:solidFill>
                    <a:schemeClr val="bg1"/>
                  </a:solidFill>
                </a:rPr>
                <a:t> 7 </a:t>
              </a:r>
              <a:r>
                <a:rPr lang="en-ID" sz="1200" dirty="0" err="1">
                  <a:solidFill>
                    <a:schemeClr val="bg1"/>
                  </a:solidFill>
                </a:rPr>
                <a:t>tunggal</a:t>
              </a:r>
              <a:r>
                <a:rPr lang="en-ID" sz="1200" dirty="0">
                  <a:solidFill>
                    <a:schemeClr val="bg1"/>
                  </a:solidFill>
                </a:rPr>
                <a:t> </a:t>
              </a:r>
              <a:r>
                <a:rPr lang="en-ID" sz="1200" dirty="0" err="1">
                  <a:solidFill>
                    <a:schemeClr val="bg1"/>
                  </a:solidFill>
                </a:rPr>
                <a:t>angka</a:t>
              </a:r>
              <a:r>
                <a:rPr lang="en-ID" sz="1200" dirty="0">
                  <a:solidFill>
                    <a:schemeClr val="bg1"/>
                  </a:solidFill>
                </a:rPr>
                <a:t> 07.31.19.43....</a:t>
              </a:r>
              <a:r>
                <a:rPr lang="en-ID" sz="1200" dirty="0" err="1">
                  <a:solidFill>
                    <a:schemeClr val="bg1"/>
                  </a:solidFill>
                </a:rPr>
                <a:t>ingat</a:t>
              </a:r>
              <a:r>
                <a:rPr lang="en-ID" sz="1200" dirty="0">
                  <a:solidFill>
                    <a:schemeClr val="bg1"/>
                  </a:solidFill>
                </a:rPr>
                <a:t> </a:t>
              </a:r>
              <a:r>
                <a:rPr lang="en-ID" sz="1200" dirty="0" err="1">
                  <a:solidFill>
                    <a:schemeClr val="bg1"/>
                  </a:solidFill>
                </a:rPr>
                <a:t>maharnya</a:t>
              </a:r>
              <a:r>
                <a:rPr lang="en-ID" sz="1200" dirty="0">
                  <a:solidFill>
                    <a:schemeClr val="bg1"/>
                  </a:solidFill>
                </a:rPr>
                <a:t> </a:t>
              </a:r>
              <a:r>
                <a:rPr lang="en-ID" sz="1200" dirty="0" err="1">
                  <a:solidFill>
                    <a:schemeClr val="bg1"/>
                  </a:solidFill>
                </a:rPr>
                <a:t>pulsa</a:t>
              </a:r>
              <a:r>
                <a:rPr lang="en-ID" sz="1200" dirty="0">
                  <a:solidFill>
                    <a:schemeClr val="bg1"/>
                  </a:solidFill>
                </a:rPr>
                <a:t> 100rb </a:t>
              </a:r>
              <a:r>
                <a:rPr lang="en-ID" sz="1200" dirty="0" err="1">
                  <a:solidFill>
                    <a:schemeClr val="bg1"/>
                  </a:solidFill>
                </a:rPr>
                <a:t>dikirim</a:t>
              </a:r>
              <a:r>
                <a:rPr lang="en-ID" sz="1200" dirty="0">
                  <a:solidFill>
                    <a:schemeClr val="bg1"/>
                  </a:solidFill>
                </a:rPr>
                <a:t> </a:t>
              </a:r>
              <a:r>
                <a:rPr lang="en-ID" sz="1200" dirty="0" err="1">
                  <a:solidFill>
                    <a:schemeClr val="bg1"/>
                  </a:solidFill>
                </a:rPr>
                <a:t>ke</a:t>
              </a:r>
              <a:r>
                <a:rPr lang="en-ID" sz="1200" dirty="0">
                  <a:solidFill>
                    <a:schemeClr val="bg1"/>
                  </a:solidFill>
                </a:rPr>
                <a:t> no 0823...xxx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19268363-7970-4FFE-BFD4-27DA0BFE96DF}"/>
                </a:ext>
              </a:extLst>
            </p:cNvPr>
            <p:cNvSpPr txBox="1"/>
            <p:nvPr/>
          </p:nvSpPr>
          <p:spPr>
            <a:xfrm>
              <a:off x="2139333" y="1344075"/>
              <a:ext cx="17233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SPAM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atau</a:t>
              </a:r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Penipuan</a:t>
              </a:r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atau</a:t>
              </a:r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Normal ?</a:t>
              </a:r>
              <a:endPara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8C3EB01-AE00-4800-A974-31AA2B672858}"/>
              </a:ext>
            </a:extLst>
          </p:cNvPr>
          <p:cNvGrpSpPr/>
          <p:nvPr/>
        </p:nvGrpSpPr>
        <p:grpSpPr>
          <a:xfrm>
            <a:off x="927429" y="1433594"/>
            <a:ext cx="10622169" cy="1933665"/>
            <a:chOff x="2151487" y="3697385"/>
            <a:chExt cx="5429843" cy="1933665"/>
          </a:xfrm>
        </p:grpSpPr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CD4B597B-4EA2-402D-901A-96FD59F3CA8A}"/>
                </a:ext>
              </a:extLst>
            </p:cNvPr>
            <p:cNvSpPr txBox="1"/>
            <p:nvPr/>
          </p:nvSpPr>
          <p:spPr>
            <a:xfrm>
              <a:off x="2151487" y="4246055"/>
              <a:ext cx="93571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1200" dirty="0" err="1">
                  <a:solidFill>
                    <a:schemeClr val="bg1"/>
                  </a:solidFill>
                </a:rPr>
                <a:t>Plg</a:t>
              </a:r>
              <a:r>
                <a:rPr lang="en-ID" sz="1200" dirty="0">
                  <a:solidFill>
                    <a:schemeClr val="bg1"/>
                  </a:solidFill>
                </a:rPr>
                <a:t> </a:t>
              </a:r>
              <a:r>
                <a:rPr lang="en-ID" sz="1200" dirty="0" err="1">
                  <a:solidFill>
                    <a:schemeClr val="bg1"/>
                  </a:solidFill>
                </a:rPr>
                <a:t>Yth</a:t>
              </a:r>
              <a:r>
                <a:rPr lang="en-ID" sz="1200" dirty="0">
                  <a:solidFill>
                    <a:schemeClr val="bg1"/>
                  </a:solidFill>
                </a:rPr>
                <a:t>, </a:t>
              </a:r>
              <a:r>
                <a:rPr lang="en-ID" sz="1200" dirty="0" err="1">
                  <a:solidFill>
                    <a:schemeClr val="bg1"/>
                  </a:solidFill>
                </a:rPr>
                <a:t>sisa</a:t>
              </a:r>
              <a:r>
                <a:rPr lang="en-ID" sz="1200" dirty="0">
                  <a:solidFill>
                    <a:schemeClr val="bg1"/>
                  </a:solidFill>
                </a:rPr>
                <a:t> </a:t>
              </a:r>
              <a:r>
                <a:rPr lang="en-ID" sz="1200" dirty="0" err="1">
                  <a:solidFill>
                    <a:schemeClr val="bg1"/>
                  </a:solidFill>
                </a:rPr>
                <a:t>kuota</a:t>
              </a:r>
              <a:r>
                <a:rPr lang="en-ID" sz="1200" dirty="0">
                  <a:solidFill>
                    <a:schemeClr val="bg1"/>
                  </a:solidFill>
                </a:rPr>
                <a:t> Flash Anda 478KB. Download </a:t>
              </a:r>
              <a:r>
                <a:rPr lang="en-ID" sz="1200" dirty="0" err="1">
                  <a:solidFill>
                    <a:schemeClr val="bg1"/>
                  </a:solidFill>
                </a:rPr>
                <a:t>MyTelkomsel</a:t>
              </a:r>
              <a:r>
                <a:rPr lang="en-ID" sz="1200" dirty="0">
                  <a:solidFill>
                    <a:schemeClr val="bg1"/>
                  </a:solidFill>
                </a:rPr>
                <a:t> apps di http://</a:t>
              </a:r>
              <a:r>
                <a:rPr lang="en-ID" sz="1200" dirty="0" err="1">
                  <a:solidFill>
                    <a:schemeClr val="bg1"/>
                  </a:solidFill>
                </a:rPr>
                <a:t>tsel.me</a:t>
              </a:r>
              <a:r>
                <a:rPr lang="en-ID" sz="1200" dirty="0">
                  <a:solidFill>
                    <a:schemeClr val="bg1"/>
                  </a:solidFill>
                </a:rPr>
                <a:t>/</a:t>
              </a:r>
              <a:r>
                <a:rPr lang="en-ID" sz="1200" dirty="0" err="1">
                  <a:solidFill>
                    <a:schemeClr val="bg1"/>
                  </a:solidFill>
                </a:rPr>
                <a:t>tsel</a:t>
              </a:r>
              <a:r>
                <a:rPr lang="en-ID" sz="1200" dirty="0">
                  <a:solidFill>
                    <a:schemeClr val="bg1"/>
                  </a:solidFill>
                </a:rPr>
                <a:t> </a:t>
              </a:r>
              <a:r>
                <a:rPr lang="en-ID" sz="1200" dirty="0" err="1">
                  <a:solidFill>
                    <a:schemeClr val="bg1"/>
                  </a:solidFill>
                </a:rPr>
                <a:t>utk</a:t>
              </a:r>
              <a:r>
                <a:rPr lang="en-ID" sz="1200" dirty="0">
                  <a:solidFill>
                    <a:schemeClr val="bg1"/>
                  </a:solidFill>
                </a:rPr>
                <a:t> </a:t>
              </a:r>
              <a:r>
                <a:rPr lang="en-ID" sz="1200" dirty="0" err="1">
                  <a:solidFill>
                    <a:schemeClr val="bg1"/>
                  </a:solidFill>
                </a:rPr>
                <a:t>cek</a:t>
              </a:r>
              <a:r>
                <a:rPr lang="en-ID" sz="1200" dirty="0">
                  <a:solidFill>
                    <a:schemeClr val="bg1"/>
                  </a:solidFill>
                </a:rPr>
                <a:t> </a:t>
              </a:r>
              <a:r>
                <a:rPr lang="en-ID" sz="1200" dirty="0" err="1">
                  <a:solidFill>
                    <a:schemeClr val="bg1"/>
                  </a:solidFill>
                </a:rPr>
                <a:t>kuota&amp;beli</a:t>
              </a:r>
              <a:r>
                <a:rPr lang="en-ID" sz="1200" dirty="0">
                  <a:solidFill>
                    <a:schemeClr val="bg1"/>
                  </a:solidFill>
                </a:rPr>
                <a:t> </a:t>
              </a:r>
              <a:r>
                <a:rPr lang="en-ID" sz="1200" dirty="0" err="1">
                  <a:solidFill>
                    <a:schemeClr val="bg1"/>
                  </a:solidFill>
                </a:rPr>
                <a:t>paket</a:t>
              </a:r>
              <a:r>
                <a:rPr lang="en-ID" sz="1200" dirty="0">
                  <a:solidFill>
                    <a:schemeClr val="bg1"/>
                  </a:solidFill>
                </a:rPr>
                <a:t> Flash </a:t>
              </a:r>
              <a:r>
                <a:rPr lang="en-ID" sz="1200" dirty="0" err="1">
                  <a:solidFill>
                    <a:schemeClr val="bg1"/>
                  </a:solidFill>
                </a:rPr>
                <a:t>atau</a:t>
              </a:r>
              <a:r>
                <a:rPr lang="en-ID" sz="1200" dirty="0">
                  <a:solidFill>
                    <a:schemeClr val="bg1"/>
                  </a:solidFill>
                </a:rPr>
                <a:t> hub *363#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B1E78D8-C334-4750-8D08-B01A15B9CE96}"/>
                </a:ext>
              </a:extLst>
            </p:cNvPr>
            <p:cNvSpPr txBox="1"/>
            <p:nvPr/>
          </p:nvSpPr>
          <p:spPr>
            <a:xfrm>
              <a:off x="6530760" y="3697385"/>
              <a:ext cx="10505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Kelinci</a:t>
              </a:r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atau</a:t>
              </a:r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kucing</a:t>
              </a:r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?</a:t>
              </a:r>
              <a:endPara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A84824C4-0175-4016-8F25-0A66FD64C052}"/>
              </a:ext>
            </a:extLst>
          </p:cNvPr>
          <p:cNvCxnSpPr>
            <a:cxnSpLocks/>
            <a:stCxn id="202" idx="5"/>
          </p:cNvCxnSpPr>
          <p:nvPr/>
        </p:nvCxnSpPr>
        <p:spPr>
          <a:xfrm>
            <a:off x="6140748" y="2332103"/>
            <a:ext cx="2040214" cy="1923700"/>
          </a:xfrm>
          <a:prstGeom prst="line">
            <a:avLst/>
          </a:prstGeom>
          <a:ln w="15875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Oval 201">
            <a:extLst>
              <a:ext uri="{FF2B5EF4-FFF2-40B4-BE49-F238E27FC236}">
                <a16:creationId xmlns:a16="http://schemas.microsoft.com/office/drawing/2014/main" id="{9D0E3DA7-1A72-4F2D-A464-ACEE8BC9AFBB}"/>
              </a:ext>
            </a:extLst>
          </p:cNvPr>
          <p:cNvSpPr/>
          <p:nvPr/>
        </p:nvSpPr>
        <p:spPr>
          <a:xfrm>
            <a:off x="5756940" y="1948295"/>
            <a:ext cx="449659" cy="449659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CA08EF-40F6-E145-A2E0-F4AD27A308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73" t="4107" r="30785"/>
          <a:stretch/>
        </p:blipFill>
        <p:spPr>
          <a:xfrm>
            <a:off x="9461292" y="2137598"/>
            <a:ext cx="1827054" cy="16069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22BB2C-1B48-AE4D-87ED-7E6BDD3DF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4412" y="4436015"/>
            <a:ext cx="1793934" cy="1793934"/>
          </a:xfrm>
          <a:prstGeom prst="rect">
            <a:avLst/>
          </a:prstGeom>
        </p:spPr>
      </p:pic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3F9031AA-2CE8-574D-BBC4-34474F71D8C3}"/>
              </a:ext>
            </a:extLst>
          </p:cNvPr>
          <p:cNvCxnSpPr>
            <a:cxnSpLocks/>
          </p:cNvCxnSpPr>
          <p:nvPr/>
        </p:nvCxnSpPr>
        <p:spPr>
          <a:xfrm>
            <a:off x="694104" y="5063953"/>
            <a:ext cx="2859454" cy="0"/>
          </a:xfrm>
          <a:prstGeom prst="line">
            <a:avLst/>
          </a:prstGeom>
          <a:ln w="15875">
            <a:solidFill>
              <a:schemeClr val="bg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4E451842-A06D-7645-A9BE-829B76A39590}"/>
              </a:ext>
            </a:extLst>
          </p:cNvPr>
          <p:cNvCxnSpPr>
            <a:cxnSpLocks/>
            <a:endCxn id="202" idx="2"/>
          </p:cNvCxnSpPr>
          <p:nvPr/>
        </p:nvCxnSpPr>
        <p:spPr>
          <a:xfrm flipV="1">
            <a:off x="3553558" y="2173125"/>
            <a:ext cx="2203382" cy="2890828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>
            <a:extLst>
              <a:ext uri="{FF2B5EF4-FFF2-40B4-BE49-F238E27FC236}">
                <a16:creationId xmlns:a16="http://schemas.microsoft.com/office/drawing/2014/main" id="{E8299CD3-DDEF-A84E-8FFF-71981A508024}"/>
              </a:ext>
            </a:extLst>
          </p:cNvPr>
          <p:cNvSpPr txBox="1"/>
          <p:nvPr/>
        </p:nvSpPr>
        <p:spPr>
          <a:xfrm>
            <a:off x="903654" y="5192080"/>
            <a:ext cx="18305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dirty="0" err="1">
                <a:solidFill>
                  <a:schemeClr val="bg1"/>
                </a:solidFill>
              </a:rPr>
              <a:t>Aku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mah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sering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ditinggal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jualan</a:t>
            </a:r>
            <a:r>
              <a:rPr lang="en-ID" sz="1200" dirty="0">
                <a:solidFill>
                  <a:schemeClr val="bg1"/>
                </a:solidFill>
              </a:rPr>
              <a:t>, </a:t>
            </a:r>
            <a:r>
              <a:rPr lang="en-ID" sz="1200" dirty="0" err="1">
                <a:solidFill>
                  <a:schemeClr val="bg1"/>
                </a:solidFill>
              </a:rPr>
              <a:t>jd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mau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marah</a:t>
            </a:r>
            <a:r>
              <a:rPr lang="en-ID" sz="1200" dirty="0">
                <a:solidFill>
                  <a:schemeClr val="bg1"/>
                </a:solidFill>
              </a:rPr>
              <a:t> juga </a:t>
            </a:r>
            <a:r>
              <a:rPr lang="en-ID" sz="1200" dirty="0" err="1">
                <a:solidFill>
                  <a:schemeClr val="bg1"/>
                </a:solidFill>
              </a:rPr>
              <a:t>ntar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alesannya</a:t>
            </a:r>
            <a:r>
              <a:rPr lang="en-ID" sz="1200" dirty="0">
                <a:solidFill>
                  <a:schemeClr val="bg1"/>
                </a:solidFill>
              </a:rPr>
              <a:t> "</a:t>
            </a:r>
            <a:r>
              <a:rPr lang="en-ID" sz="1200" dirty="0" err="1">
                <a:solidFill>
                  <a:schemeClr val="bg1"/>
                </a:solidFill>
              </a:rPr>
              <a:t>duit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kan</a:t>
            </a:r>
            <a:r>
              <a:rPr lang="en-ID" sz="1200" dirty="0">
                <a:solidFill>
                  <a:schemeClr val="bg1"/>
                </a:solidFill>
              </a:rPr>
              <a:t> buat km juga", diem </a:t>
            </a:r>
            <a:r>
              <a:rPr lang="en-ID" sz="1200" dirty="0" err="1">
                <a:solidFill>
                  <a:schemeClr val="bg1"/>
                </a:solidFill>
              </a:rPr>
              <a:t>lgsg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r>
              <a:rPr lang="en-ID" sz="1200" dirty="0" err="1">
                <a:solidFill>
                  <a:schemeClr val="bg1"/>
                </a:solidFill>
              </a:rPr>
              <a:t>haha</a:t>
            </a:r>
            <a:endParaRPr lang="ko-KR" alt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357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06489-5597-43A4-B42F-CCC9FE8B833A}"/>
              </a:ext>
            </a:extLst>
          </p:cNvPr>
          <p:cNvSpPr txBox="1"/>
          <p:nvPr/>
        </p:nvSpPr>
        <p:spPr>
          <a:xfrm>
            <a:off x="3191608" y="822622"/>
            <a:ext cx="5808784" cy="43088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Classification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19268363-7970-4FFE-BFD4-27DA0BFE96DF}"/>
              </a:ext>
            </a:extLst>
          </p:cNvPr>
          <p:cNvSpPr txBox="1"/>
          <p:nvPr/>
        </p:nvSpPr>
        <p:spPr>
          <a:xfrm>
            <a:off x="522654" y="1769758"/>
            <a:ext cx="6665546" cy="19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Klasifikasi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adalah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proses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menemukan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model yang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mendeskripsikan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dan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membedakan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kelas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atau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konsep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data.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Tujuan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=&gt;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dapat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menggunakan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model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untuk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memprediksi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kelas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objek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yang label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kelasnya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tidak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diketahui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Variabel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target =&gt;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kategorikal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(ex :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sms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Variabel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predictor</a:t>
            </a:r>
          </a:p>
        </p:txBody>
      </p:sp>
      <p:pic>
        <p:nvPicPr>
          <p:cNvPr id="170" name="Picture 169">
            <a:extLst>
              <a:ext uri="{FF2B5EF4-FFF2-40B4-BE49-F238E27FC236}">
                <a16:creationId xmlns:a16="http://schemas.microsoft.com/office/drawing/2014/main" id="{54AD0DC9-9898-194B-BBB6-C1AEA5B4EB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8" t="10572" r="50000" b="3429"/>
          <a:stretch/>
        </p:blipFill>
        <p:spPr>
          <a:xfrm>
            <a:off x="7126165" y="2949559"/>
            <a:ext cx="3748454" cy="3318484"/>
          </a:xfrm>
          <a:prstGeom prst="rect">
            <a:avLst/>
          </a:prstGeom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2EA20FF9-AF38-0342-9077-8F941B34AD41}"/>
              </a:ext>
            </a:extLst>
          </p:cNvPr>
          <p:cNvSpPr txBox="1"/>
          <p:nvPr/>
        </p:nvSpPr>
        <p:spPr>
          <a:xfrm>
            <a:off x="2763227" y="4608801"/>
            <a:ext cx="6665546" cy="19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Algoritma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: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Naïve Bayes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Support Vector Machine (SVM)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 – Nearest Neighbor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Deccission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tree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187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06489-5597-43A4-B42F-CCC9FE8B833A}"/>
              </a:ext>
            </a:extLst>
          </p:cNvPr>
          <p:cNvSpPr txBox="1"/>
          <p:nvPr/>
        </p:nvSpPr>
        <p:spPr>
          <a:xfrm>
            <a:off x="3191608" y="822622"/>
            <a:ext cx="5808784" cy="43088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Classification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19268363-7970-4FFE-BFD4-27DA0BFE96DF}"/>
              </a:ext>
            </a:extLst>
          </p:cNvPr>
          <p:cNvSpPr txBox="1"/>
          <p:nvPr/>
        </p:nvSpPr>
        <p:spPr>
          <a:xfrm>
            <a:off x="5170854" y="1706258"/>
            <a:ext cx="6665546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Goals =&gt;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mengukur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kinerja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model yang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telah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dibuat</a:t>
            </a: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8D9007-31A3-AE43-932F-C73A7CB40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706258"/>
            <a:ext cx="4343451" cy="2980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47337D-74E6-BE48-9876-330153F3E04E}"/>
              </a:ext>
            </a:extLst>
          </p:cNvPr>
          <p:cNvSpPr txBox="1"/>
          <p:nvPr/>
        </p:nvSpPr>
        <p:spPr>
          <a:xfrm>
            <a:off x="5170854" y="2147044"/>
            <a:ext cx="6792546" cy="3930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Accuracy</a:t>
            </a:r>
          </a:p>
          <a:p>
            <a:pPr algn="just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  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Rasio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prediksi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benar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positif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&amp; negative)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terhadap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keseluruhan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data</a:t>
            </a:r>
          </a:p>
          <a:p>
            <a:pPr algn="just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   </a:t>
            </a:r>
          </a:p>
          <a:p>
            <a:pPr algn="just"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Preccission</a:t>
            </a: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  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Rasio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prediksi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benar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positif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terhadap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keseluruhan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hasil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yang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diprediksi</a:t>
            </a: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   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positif</a:t>
            </a: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Recall</a:t>
            </a:r>
          </a:p>
          <a:p>
            <a:pPr algn="just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  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Rasio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prediksi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benar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positif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terhadap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keseluruhan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data yang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benar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positif</a:t>
            </a: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434B16-C4DC-3649-B130-7B62605B2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851" y="2961708"/>
            <a:ext cx="3973453" cy="72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B54A7F-FBD0-9949-9E84-0144EE274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792" y="4542633"/>
            <a:ext cx="2387600" cy="584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B5A60B-1D0B-EE47-8C33-3299ED4E9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0851" y="5831499"/>
            <a:ext cx="21082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EA43DC-C72A-0D42-BF6E-2CC13A6220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600" y="5831499"/>
            <a:ext cx="4442323" cy="51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64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06489-5597-43A4-B42F-CCC9FE8B833A}"/>
              </a:ext>
            </a:extLst>
          </p:cNvPr>
          <p:cNvSpPr txBox="1"/>
          <p:nvPr/>
        </p:nvSpPr>
        <p:spPr>
          <a:xfrm>
            <a:off x="3191608" y="822622"/>
            <a:ext cx="5808784" cy="43088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Regression</a:t>
            </a:r>
          </a:p>
        </p:txBody>
      </p:sp>
      <p:grpSp>
        <p:nvGrpSpPr>
          <p:cNvPr id="21" name="Graphic 421">
            <a:extLst>
              <a:ext uri="{FF2B5EF4-FFF2-40B4-BE49-F238E27FC236}">
                <a16:creationId xmlns:a16="http://schemas.microsoft.com/office/drawing/2014/main" id="{930C0FE5-EBA7-4085-9348-7D37245CF211}"/>
              </a:ext>
            </a:extLst>
          </p:cNvPr>
          <p:cNvGrpSpPr/>
          <p:nvPr/>
        </p:nvGrpSpPr>
        <p:grpSpPr>
          <a:xfrm>
            <a:off x="4959284" y="1938742"/>
            <a:ext cx="2273432" cy="4468661"/>
            <a:chOff x="4351496" y="0"/>
            <a:chExt cx="3489008" cy="6858000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8678AA3-F244-4022-8E22-53FDC585211A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800AA0A-34F0-47B9-9D0E-9254B35D2600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06CE2B7-ED4E-48BA-92D9-D64730B741C9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8CA4EAA-E423-4D83-B56B-2F763DD032DF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6EA5E29-9CBC-4AA4-BC3C-D28380FC2FBD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69821D1-67FB-4CC7-808A-4DD7A1C84E08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0262897-0685-43D9-A2B4-3672D3812EB3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7BED248-66DD-4054-BCD1-6B52F494FF11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996F310-DDF8-4362-A547-49E3C95FCFFB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C8679D5-35ED-492F-A940-C7FC8F83BB90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9AE02FB-4E02-45D0-B365-9AD223515B95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0F4684D-47E0-4F3A-8F5D-A0F3CDEBD617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E4392DF-DF68-40BA-95CD-6F1827745EAA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CCE48A-556B-4BFB-A035-84D12BA6B454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B8DD469-F67D-4334-98E4-D64E0145F37A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CF294F5-AE27-49C1-B722-0A39FA400A3C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5954EC0-76B8-48D2-8569-5C1088C23845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F22AA80-CFFF-4CDD-9942-D23DBD37C2FA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93F14CE-3475-4CC9-BB39-BC06CCDF9950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A725F08-B0E4-4D5A-926B-205AFA964E14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189E0C6-A54A-4FAC-9987-092C52286B04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A63796B-ABC1-4E79-B171-B0055FCA2DC0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6359D40-91AC-4A37-850A-6BC49CA5BD2A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9C074D2-8DCA-4894-89FB-1403A3C0B7F0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F462915-A78A-46EE-A67A-EFB678F49846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23A2662-3570-4054-9ECF-231C2676EC86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0479868-7938-47AC-AA2F-779E4E3D19F4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0DA86E8-43E5-4DD8-BE8D-306F4326C847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26BB36F-00D1-44EB-9638-AB4F2A00AFCC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E54D55B-0B7B-48B8-8CEA-28CC48EAFD8E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DAF1759-A9BF-4A99-8AB0-4CD5CAB516FC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3BE4B6D-91F9-40CB-A371-C160CDA6F810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0E6DDA4-1C08-440B-B6CE-0336FBA07F18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CE66B36-D373-46BF-89A8-582A473044F0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8CCE93C-417A-4B5A-8873-C537CB4B8E82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F74194C-C742-44C2-97A0-D92544B09C7A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A1AC24F-E013-4698-882C-C8C35B69EF72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DAFE216-E1D1-4A28-97E8-D48E8DB6F527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DD9C0FD-179A-4444-87C6-F3827345442F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457E09-8BC2-402B-B59C-1752C9E08E7F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3B8FB36-8C17-4726-BEB4-AD78B18FD8CA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EE2CB37-E86C-4067-9323-82B4E35ACD97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493D1F5-DD63-4B20-8D15-B84B22D9A499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0C35BC4-3C70-4254-915D-CF4046282F5E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6852D7D-1F6A-4285-8F9C-29E95883D0D8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01D45A1-5429-49AC-B470-6C7EBD9714DF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7EDD02C-537F-46D8-AF79-B8DE01911A61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95F0B47-494F-4F03-95C2-E8FB59BB85DC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102F81E-1FCF-464C-8C5E-0210F1B59F0B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447462C-DF60-484C-BDB6-82B807B368FD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D36B89F-C426-4BDF-978F-A10D7799B00A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9B8C9C73-BD3D-4F6A-B168-B9D53B9C088D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F43C758-76D6-48AF-A297-3D6521F9783C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CDAA282-D152-4E61-99FE-4DBFAC185C43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0044310-8F71-4B2A-AE1F-E099E1F4277B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7C362DE-18A2-48C4-BA8E-F258FDDF851B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CA2081A-DE20-4535-9AC4-335BDDA89CAD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82A2D26-DD26-4BF5-A555-D57CF5302671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F5602F01-5635-407F-9AA8-8A81DCC2CAFC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23A8F6A-02B5-495D-8D22-22BEFCAF9E9C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8069F58-2498-431E-B36C-513DD31E24E6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A1B7B3F-8D82-4DBA-9D93-97DF9BBD477E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F68F0F6-9BC2-43A2-82D9-D2E84D06250F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0E88990-E834-44E2-9F96-5753B7336E64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9A3AB77-0CCA-47B9-A337-91A20F9F258A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E9A609B-4CB1-472E-9210-6CDC31FBD52A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79A3451-86E9-45D1-85F5-9A8A6EB7C41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87034FB-F9E9-4703-BDE8-7B5FB678E585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C29F122-428B-44FF-8F10-96B233DA0E44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86C9415-2755-412D-A3F4-52FB6D9A5832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BB7D501-017D-425B-83A1-ACD1D48D7566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84D5C8B-25A0-4E6E-89B7-24362E9BE409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C619619-DEDD-4A29-94C4-F9199FE3EFA4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275BF65-90D7-42D6-B758-A55236552B7F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FD01B05-CA4F-4BCA-8409-FC9A5C15CFE0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E066BEC7-FD7E-4443-9032-A894D87F5F8E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F35A52AF-4A2A-4123-B9DD-EB28F0076DE7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96F0BC9-954A-44CF-BD7A-3521E98A1DF4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74E6454-FD08-4FCB-B7F8-D255BDAADFC2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9C65BBC-2EE7-44A5-BF3E-EA2F74730C3B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E5F0D2A-98FB-43C2-8D6B-158247AF87C8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014853F-16B5-485E-9799-3B67C923C360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9CCD7D8-2CBD-40A1-A580-3208064F670D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AEA8501-3219-42A8-AD56-E5899CC78D0A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1F8963B-4058-431E-9C12-BF7A3072D341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A91896B-1E01-4405-890D-1B113B996441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B48AB565-03AD-40EE-ADDA-46797FDCF491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CC9F640-D034-4145-B4BD-D217D4A98F38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A391CC9-87D7-4EA1-B0C4-62031EF93F5F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12ADE79-E7F6-4BE7-97BE-3BD730703FB2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4A023B1-25CF-487C-A72D-953239A00A38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91ABAA8-7F52-4853-B65E-0D979708E95B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C58443D6-2889-451E-AF48-5F09FC4CEF8F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7186A99-87F1-46DB-BB32-2FF6A56FEAFB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3010C06-FF1C-4DEF-8446-A7851CDC8FA0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249BCCF-DD99-445D-AF28-A5A9B9C06383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6E8E2AF-A21E-46C8-B5C8-2D5ACD2386DB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58DEFBD-64AC-4D71-A29D-4A54CD1F1B03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558B4648-F3B1-4A38-AA1C-53BDB653CF69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BBDD2501-9E05-4751-BF38-3A787061599F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8EDE381C-21E1-4A9F-A441-5C49B45D9751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15D72CC-91F9-4B9D-9E92-254052658DB3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05D20DA1-1BD3-4452-B67C-5208DC0F4CC4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67DC86-6CFC-4E42-B9BE-29AFD38A9776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726C374B-E32C-46B8-869C-1FAA853DDB78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93B7A4-E3F0-4FD0-8673-FC2D2C45F8E6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2E6D140B-5B1D-41BF-BDDC-7003FEE8C71F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3488A958-8F00-48E9-BD35-D426B2647EAA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D027EBBB-16D8-4AEE-A88C-6ED64D0D224E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4FCCFDF-6561-412F-A3DC-B68835649741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E45D8B3-092C-4059-9E3F-476CE54EFFB6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68F5F49-DBFA-42FA-A1A3-00D515F720D5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A307694E-F1B7-4583-8BA5-C4701E07E10D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F945A5A8-4579-41AB-8BA3-CD78C98BFE72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EBB6DCEC-B1D5-425C-815D-D9DE468D0F0A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72878B4-DD75-4362-AECB-3580BDE74780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660D579-5813-4DAD-BAF1-ACC9C4E1FF44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D4AAFFD-D5FB-49C4-85EB-17B541D83CE0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BDCA7C6C-BE13-4E4F-9282-55EC56501432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E493DA1-E34C-4ED4-BA4B-4C6CA731B057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6E747D9-B054-4130-B4DE-89FADAE85201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0CB8312-F832-4600-AA76-4571F30056C9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D016EA57-D340-450E-89D6-BB43F58C2FEF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E787214D-1F68-4D09-AC80-6201183D05C6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73933E10-B753-443E-B584-EBE3F81E05E8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C1B6ED6-E40C-423C-9DCA-0514170E4F1F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F305F8C-06FC-473D-A45F-3520D35FB818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B79F6A7-B7C6-4580-8B00-9FBCF3A0CFB0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F3EA39C1-FA2F-4E61-85FD-7FEA6A51BF61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AFD33746-BBD5-4A6F-AFBE-1143FA87074D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BE389B80-E9C2-4E8D-B0EB-22A3794CAB49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1DBE25D2-BB6E-47DC-8A72-4D4621973E97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CCA7431E-97A0-4CE0-93DC-24A4BE7A9D11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C90B0ACB-F5CB-477E-B3DC-1A476A833573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F6AAD2BD-F5BD-494D-864A-00488E1D511F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170F38A-188D-4385-B3DA-27439098CF5B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FD087505-2327-453D-920F-08F4D403479E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F07912B-50A4-48C4-9DBC-408A6AF3E26B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8C06F03-B107-4680-ACB7-A6E7BA80527F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BE5B4585-0A21-4A6C-9E67-6F1E7053F64C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103FF7BE-D4F4-4FAB-9D76-FE40728D1CB2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F2E025EE-DD3D-4F9B-8815-E4873D70979B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6DD9961-4D44-4B5D-AB89-659DCFEE0C83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B09BC68-DF03-4584-9180-9792D4DD68AA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669BAB2-401B-4545-9411-20FC1F910DA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FD6BC5D5-FEE2-4DC8-AA6E-232BA1A92F0B}"/>
              </a:ext>
            </a:extLst>
          </p:cNvPr>
          <p:cNvCxnSpPr>
            <a:cxnSpLocks/>
          </p:cNvCxnSpPr>
          <p:nvPr/>
        </p:nvCxnSpPr>
        <p:spPr>
          <a:xfrm>
            <a:off x="8025320" y="1831477"/>
            <a:ext cx="3263026" cy="0"/>
          </a:xfrm>
          <a:prstGeom prst="line">
            <a:avLst/>
          </a:prstGeom>
          <a:ln w="158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09A3D173-22D8-45BE-8E80-B2F289A42BF8}"/>
              </a:ext>
            </a:extLst>
          </p:cNvPr>
          <p:cNvCxnSpPr>
            <a:cxnSpLocks/>
          </p:cNvCxnSpPr>
          <p:nvPr/>
        </p:nvCxnSpPr>
        <p:spPr>
          <a:xfrm flipH="1">
            <a:off x="694104" y="1831477"/>
            <a:ext cx="3604696" cy="0"/>
          </a:xfrm>
          <a:prstGeom prst="line">
            <a:avLst/>
          </a:prstGeom>
          <a:ln w="158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1CD87A01-229B-478E-B72C-F31260A34D81}"/>
              </a:ext>
            </a:extLst>
          </p:cNvPr>
          <p:cNvCxnSpPr>
            <a:cxnSpLocks/>
          </p:cNvCxnSpPr>
          <p:nvPr/>
        </p:nvCxnSpPr>
        <p:spPr>
          <a:xfrm>
            <a:off x="8444243" y="5435600"/>
            <a:ext cx="2980798" cy="0"/>
          </a:xfrm>
          <a:prstGeom prst="line">
            <a:avLst/>
          </a:prstGeom>
          <a:ln w="158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A8162E3B-B540-4FDB-9561-E16D6AC0DE73}"/>
              </a:ext>
            </a:extLst>
          </p:cNvPr>
          <p:cNvCxnSpPr>
            <a:cxnSpLocks/>
            <a:endCxn id="202" idx="1"/>
          </p:cNvCxnSpPr>
          <p:nvPr/>
        </p:nvCxnSpPr>
        <p:spPr>
          <a:xfrm>
            <a:off x="4298798" y="1831478"/>
            <a:ext cx="1523993" cy="182668"/>
          </a:xfrm>
          <a:prstGeom prst="line">
            <a:avLst/>
          </a:prstGeom>
          <a:ln w="158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79605C62-61C9-4AD4-BD3F-9DD130824E65}"/>
              </a:ext>
            </a:extLst>
          </p:cNvPr>
          <p:cNvCxnSpPr>
            <a:cxnSpLocks/>
            <a:endCxn id="202" idx="6"/>
          </p:cNvCxnSpPr>
          <p:nvPr/>
        </p:nvCxnSpPr>
        <p:spPr>
          <a:xfrm flipH="1">
            <a:off x="6206599" y="1831477"/>
            <a:ext cx="1827054" cy="341648"/>
          </a:xfrm>
          <a:prstGeom prst="line">
            <a:avLst/>
          </a:prstGeom>
          <a:ln w="158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A84824C4-0175-4016-8F25-0A66FD64C052}"/>
              </a:ext>
            </a:extLst>
          </p:cNvPr>
          <p:cNvCxnSpPr>
            <a:cxnSpLocks/>
            <a:stCxn id="202" idx="5"/>
          </p:cNvCxnSpPr>
          <p:nvPr/>
        </p:nvCxnSpPr>
        <p:spPr>
          <a:xfrm>
            <a:off x="6140748" y="2332103"/>
            <a:ext cx="2303495" cy="3103497"/>
          </a:xfrm>
          <a:prstGeom prst="line">
            <a:avLst/>
          </a:prstGeom>
          <a:ln w="15875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Oval 201">
            <a:extLst>
              <a:ext uri="{FF2B5EF4-FFF2-40B4-BE49-F238E27FC236}">
                <a16:creationId xmlns:a16="http://schemas.microsoft.com/office/drawing/2014/main" id="{9D0E3DA7-1A72-4F2D-A464-ACEE8BC9AFBB}"/>
              </a:ext>
            </a:extLst>
          </p:cNvPr>
          <p:cNvSpPr/>
          <p:nvPr/>
        </p:nvSpPr>
        <p:spPr>
          <a:xfrm>
            <a:off x="5756940" y="1948295"/>
            <a:ext cx="449659" cy="449659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3F9031AA-2CE8-574D-BBC4-34474F71D8C3}"/>
              </a:ext>
            </a:extLst>
          </p:cNvPr>
          <p:cNvCxnSpPr>
            <a:cxnSpLocks/>
          </p:cNvCxnSpPr>
          <p:nvPr/>
        </p:nvCxnSpPr>
        <p:spPr>
          <a:xfrm>
            <a:off x="694104" y="5063953"/>
            <a:ext cx="2859454" cy="0"/>
          </a:xfrm>
          <a:prstGeom prst="line">
            <a:avLst/>
          </a:prstGeom>
          <a:ln w="15875">
            <a:solidFill>
              <a:schemeClr val="bg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4E451842-A06D-7645-A9BE-829B76A39590}"/>
              </a:ext>
            </a:extLst>
          </p:cNvPr>
          <p:cNvCxnSpPr>
            <a:cxnSpLocks/>
            <a:endCxn id="202" idx="2"/>
          </p:cNvCxnSpPr>
          <p:nvPr/>
        </p:nvCxnSpPr>
        <p:spPr>
          <a:xfrm flipV="1">
            <a:off x="3553558" y="2173125"/>
            <a:ext cx="2203382" cy="2890828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6C1E1A9-D734-8943-8644-A76F3E128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015" y="2723753"/>
            <a:ext cx="3263026" cy="18272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657355-493E-944E-8CB0-F684304FF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04" y="2332103"/>
            <a:ext cx="3018914" cy="201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59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06489-5597-43A4-B42F-CCC9FE8B833A}"/>
              </a:ext>
            </a:extLst>
          </p:cNvPr>
          <p:cNvSpPr txBox="1"/>
          <p:nvPr/>
        </p:nvSpPr>
        <p:spPr>
          <a:xfrm>
            <a:off x="3191608" y="822622"/>
            <a:ext cx="5808784" cy="43088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Regression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19268363-7970-4FFE-BFD4-27DA0BFE96DF}"/>
              </a:ext>
            </a:extLst>
          </p:cNvPr>
          <p:cNvSpPr txBox="1"/>
          <p:nvPr/>
        </p:nvSpPr>
        <p:spPr>
          <a:xfrm>
            <a:off x="845039" y="2068879"/>
            <a:ext cx="6665546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Regression =&gt;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memprediksi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nilai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riil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atau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kontinyu</a:t>
            </a: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Variabel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dependent =&gt; numerical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ED1303-822D-1A44-B022-C85133E22F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43" t="12671" r="2143" b="4857"/>
          <a:stretch/>
        </p:blipFill>
        <p:spPr>
          <a:xfrm>
            <a:off x="7510585" y="1737000"/>
            <a:ext cx="3833612" cy="3384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780102-EBE4-AA4C-A694-583B48213A06}"/>
              </a:ext>
            </a:extLst>
          </p:cNvPr>
          <p:cNvSpPr txBox="1"/>
          <p:nvPr/>
        </p:nvSpPr>
        <p:spPr>
          <a:xfrm>
            <a:off x="845039" y="3582967"/>
            <a:ext cx="6665546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Prediksi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harga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saham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pada 3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bulan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depan</a:t>
            </a: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Prediksi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jumlah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pasien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covid-19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selama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1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bulan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depan</a:t>
            </a: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Prediksi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curah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hujan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pada 1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tahun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depan</a:t>
            </a: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333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06489-5597-43A4-B42F-CCC9FE8B833A}"/>
              </a:ext>
            </a:extLst>
          </p:cNvPr>
          <p:cNvSpPr txBox="1"/>
          <p:nvPr/>
        </p:nvSpPr>
        <p:spPr>
          <a:xfrm>
            <a:off x="3191608" y="822622"/>
            <a:ext cx="5808784" cy="43088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Regression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19268363-7970-4FFE-BFD4-27DA0BFE96DF}"/>
              </a:ext>
            </a:extLst>
          </p:cNvPr>
          <p:cNvSpPr txBox="1"/>
          <p:nvPr/>
        </p:nvSpPr>
        <p:spPr>
          <a:xfrm>
            <a:off x="522654" y="1769758"/>
            <a:ext cx="6665546" cy="19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Manakah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dari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berikut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ini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yang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merupakan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tugas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regresi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?</a:t>
            </a:r>
          </a:p>
          <a:p>
            <a:pPr algn="just"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 algn="just">
              <a:lnSpc>
                <a:spcPct val="150000"/>
              </a:lnSpc>
              <a:buAutoNum type="alphaLcPeriod"/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Memprediksi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kebangsaan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seseorang</a:t>
            </a: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 algn="just">
              <a:lnSpc>
                <a:spcPct val="150000"/>
              </a:lnSpc>
              <a:buAutoNum type="alphaLcPeriod"/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Memprediksi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usia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seseorang</a:t>
            </a: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 algn="just">
              <a:lnSpc>
                <a:spcPct val="150000"/>
              </a:lnSpc>
              <a:buAutoNum type="alphaLcPeriod"/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Memprediksi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apakah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harga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saham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suatu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perusahaan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akan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naik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besok</a:t>
            </a: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 algn="just">
              <a:lnSpc>
                <a:spcPct val="150000"/>
              </a:lnSpc>
              <a:buAutoNum type="alphaLcPeriod"/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Memprediksi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apakah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suatu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dokumen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terkait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dengan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penampakan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UFO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EE3D43-1035-A642-9161-9D71387D9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827" y="2635250"/>
            <a:ext cx="38100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00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06489-5597-43A4-B42F-CCC9FE8B833A}"/>
              </a:ext>
            </a:extLst>
          </p:cNvPr>
          <p:cNvSpPr txBox="1"/>
          <p:nvPr/>
        </p:nvSpPr>
        <p:spPr>
          <a:xfrm>
            <a:off x="3191608" y="822622"/>
            <a:ext cx="5808784" cy="43088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Regression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19268363-7970-4FFE-BFD4-27DA0BFE96DF}"/>
              </a:ext>
            </a:extLst>
          </p:cNvPr>
          <p:cNvSpPr txBox="1"/>
          <p:nvPr/>
        </p:nvSpPr>
        <p:spPr>
          <a:xfrm>
            <a:off x="6096000" y="1570038"/>
            <a:ext cx="6665546" cy="1668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Tiga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Metode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Evaluasi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Model Regression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Terbaik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:</a:t>
            </a:r>
          </a:p>
          <a:p>
            <a:pPr algn="just"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 Square / Adjusted R Square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Mean Square Error (MSE) / Root Mean Square Error (RMSE)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Mean Absolute Error (MAE)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DE34CF-02E1-594C-963C-2312CE72AF14}"/>
              </a:ext>
            </a:extLst>
          </p:cNvPr>
          <p:cNvSpPr txBox="1"/>
          <p:nvPr/>
        </p:nvSpPr>
        <p:spPr>
          <a:xfrm>
            <a:off x="910981" y="1570038"/>
            <a:ext cx="3918927" cy="19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Algoritma-Algoritma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Regression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Simple Linier Regression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Multiple Regression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Support Vector Regression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9AE439-25DC-8648-A0F1-B33AA5749422}"/>
              </a:ext>
            </a:extLst>
          </p:cNvPr>
          <p:cNvSpPr/>
          <p:nvPr/>
        </p:nvSpPr>
        <p:spPr>
          <a:xfrm>
            <a:off x="910981" y="3771873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Simple Linier Regression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A5E484-C811-DF49-BEB0-D2505AFE1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981" y="4674826"/>
            <a:ext cx="4356299" cy="16682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1A39740-42BD-C64B-9E8D-48C51B771ED1}"/>
              </a:ext>
            </a:extLst>
          </p:cNvPr>
          <p:cNvSpPr/>
          <p:nvPr/>
        </p:nvSpPr>
        <p:spPr>
          <a:xfrm>
            <a:off x="6096000" y="3771873"/>
            <a:ext cx="2967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Mean Square Error (MSE)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4647D1-AB77-1646-9754-C8B6954EB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972" y="4674826"/>
            <a:ext cx="1587500" cy="749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4214CE-C3D7-3947-A99A-26CF53198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938" y="4674826"/>
            <a:ext cx="35560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0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raphic 4">
            <a:extLst>
              <a:ext uri="{FF2B5EF4-FFF2-40B4-BE49-F238E27FC236}">
                <a16:creationId xmlns:a16="http://schemas.microsoft.com/office/drawing/2014/main" id="{A108AA84-AC61-48B6-B660-8D2FBDF61916}"/>
              </a:ext>
            </a:extLst>
          </p:cNvPr>
          <p:cNvSpPr/>
          <p:nvPr/>
        </p:nvSpPr>
        <p:spPr>
          <a:xfrm rot="19505365">
            <a:off x="7177291" y="1098565"/>
            <a:ext cx="4481901" cy="4392262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rgbClr val="8FC4EF">
              <a:alpha val="18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17554" y="444784"/>
            <a:ext cx="692376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Menu Lists :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1680768" y="1706975"/>
            <a:ext cx="5383988" cy="914978"/>
            <a:chOff x="1848112" y="1575921"/>
            <a:chExt cx="5383988" cy="914978"/>
          </a:xfrm>
        </p:grpSpPr>
        <p:sp>
          <p:nvSpPr>
            <p:cNvPr id="8" name="TextBox 7"/>
            <p:cNvSpPr txBox="1"/>
            <p:nvPr/>
          </p:nvSpPr>
          <p:spPr>
            <a:xfrm>
              <a:off x="2724408" y="2213900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 Introduction, machine learning concepts and examples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What is Machine Learning?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8C572D2-FF82-4F09-A87C-3D3A60EF1C3D}"/>
              </a:ext>
            </a:extLst>
          </p:cNvPr>
          <p:cNvGrpSpPr/>
          <p:nvPr/>
        </p:nvGrpSpPr>
        <p:grpSpPr>
          <a:xfrm>
            <a:off x="1680768" y="2841953"/>
            <a:ext cx="5383988" cy="914978"/>
            <a:chOff x="1848112" y="1575921"/>
            <a:chExt cx="5383988" cy="91497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6F8FA6-DB08-4060-9832-77D337D2BF55}"/>
                </a:ext>
              </a:extLst>
            </p:cNvPr>
            <p:cNvSpPr txBox="1"/>
            <p:nvPr/>
          </p:nvSpPr>
          <p:spPr>
            <a:xfrm>
              <a:off x="2724408" y="2213900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Definition, how it works and examples of supervised learning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CF8A9D-7E22-4279-8535-9C4F0258D7B9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Supervised Learning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6D74D0-F347-4E58-A9D8-7E9536FAAEC3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6517ED-D341-498B-BF06-476933A43F6B}"/>
              </a:ext>
            </a:extLst>
          </p:cNvPr>
          <p:cNvGrpSpPr/>
          <p:nvPr/>
        </p:nvGrpSpPr>
        <p:grpSpPr>
          <a:xfrm>
            <a:off x="1680768" y="3976931"/>
            <a:ext cx="5383988" cy="914978"/>
            <a:chOff x="1848112" y="1575921"/>
            <a:chExt cx="5383988" cy="91497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DE46A4-1F4F-419B-85C6-1ABD9A677D50}"/>
                </a:ext>
              </a:extLst>
            </p:cNvPr>
            <p:cNvSpPr txBox="1"/>
            <p:nvPr/>
          </p:nvSpPr>
          <p:spPr>
            <a:xfrm>
              <a:off x="2724408" y="2213900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Definition, how it works and examples of unsupervised learning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90EC436-1B46-49D9-A7E4-ADECB5E929DF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Unsupervised Learning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F831A6C-272F-4BDD-8F88-4227AAB90FB2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DEE4032-D811-4C99-AE03-98362C887B64}"/>
              </a:ext>
            </a:extLst>
          </p:cNvPr>
          <p:cNvGrpSpPr/>
          <p:nvPr/>
        </p:nvGrpSpPr>
        <p:grpSpPr>
          <a:xfrm>
            <a:off x="1680768" y="5111908"/>
            <a:ext cx="5383988" cy="1099644"/>
            <a:chOff x="1848112" y="1575921"/>
            <a:chExt cx="5383988" cy="109964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9D096A-3B24-4BB9-A2CC-E0717D579571}"/>
                </a:ext>
              </a:extLst>
            </p:cNvPr>
            <p:cNvSpPr txBox="1"/>
            <p:nvPr/>
          </p:nvSpPr>
          <p:spPr>
            <a:xfrm>
              <a:off x="2724408" y="221390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Theory, pattern, rules, and implementation of the K-Means algorithm in the clustering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proccess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FCC804-6C1D-4C67-B274-1978635DA6F9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Clustering with K-Means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7AC64B-48B2-4F4F-A626-7901145018C6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04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aphic 421">
            <a:extLst>
              <a:ext uri="{FF2B5EF4-FFF2-40B4-BE49-F238E27FC236}">
                <a16:creationId xmlns:a16="http://schemas.microsoft.com/office/drawing/2014/main" id="{6BCD7C82-61F3-4BB0-91FA-83FBE23EC842}"/>
              </a:ext>
            </a:extLst>
          </p:cNvPr>
          <p:cNvGrpSpPr/>
          <p:nvPr/>
        </p:nvGrpSpPr>
        <p:grpSpPr>
          <a:xfrm flipH="1">
            <a:off x="7697676" y="601841"/>
            <a:ext cx="2882106" cy="5665072"/>
            <a:chOff x="4351496" y="0"/>
            <a:chExt cx="3489008" cy="6858000"/>
          </a:xfrm>
          <a:solidFill>
            <a:schemeClr val="accent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6AA9452-93F9-4986-920A-621F202468B9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F785BC8-6E59-4D54-8868-D2C026836529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9931ACF-B3DB-40D4-9099-E1F3BAD63C43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0395B3F-651F-4464-B9AA-7AD8A0B22BE8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D38DB3B-A1DF-4C66-9800-51A1A729E797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619512B-CC39-42C6-8AEB-FC791A67882D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86A2C4F-A6AD-43E0-ADA9-CC65DEB654F9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EA18B00-CAE6-4FA8-9459-9A96A7BB093E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4A41D5B-71EC-4A91-A21C-976FCAB6BB9F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B5CEB58-3CE8-42DD-BCFA-E62D1EC1EEF2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C4F23C1-B398-4EC1-8C62-94FED602E514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88BF47E-C1D6-42E3-93F4-1260871C6634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A3CCED5-ACCC-4224-8A31-981ED361536C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442BB3B-3F3A-4F96-8154-D97D396FC07E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0FBDD4C-FBC7-4D39-9818-830DD62A2E81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88F7B84-B0EE-49E1-A0C1-379AB0B690D7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290045C-05E1-46DA-AA1C-A40512500E75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9F6F923-33C6-4996-B92E-D44CE50FF7AA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745BC79-8834-4155-929E-4B8C3FC73E92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15D5DBC-D9CF-42A7-9C5A-BDD96DEF0D78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1FB10C2-104D-4ED9-8D15-2999F73BEF1C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D7BAD07-EE32-4A60-B455-2FD98E15EF47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C0CA881-2B17-4542-A2F6-D5444C1FA64B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00D6F2F-E812-47C4-A346-B865DBFB79EE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0A760B8-576F-4E8D-9B1C-848B7FAF95FF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6219EB9-7A24-4125-9C58-5A6FC93C8EE4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C8E84C9-6A7D-41C7-B2E8-D59F1A7FC34E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53D97F2-1F25-4E47-BA15-7CCF69E11D45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05C98D-2B3B-4CE2-A00F-A966748BBB14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33FBEAC-48C4-4B36-9F16-567371E7B2A2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C9D1ED6-9306-4FEB-A0AA-75ECEAE2D99E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A9E52B8-2C52-48C3-B0EC-237EA080FA3B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B3076B0-2B14-4960-BC15-5963663DCAF8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661B872-989F-453B-851E-B287DABC752C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EC082F-9DAA-491C-8E4A-C6ACA1CE540E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B17AE6D-7BAB-42BC-9A7A-6D78D64B09AF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389743D-34F9-427E-98FC-489C9DA872EA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4AB01A2-FF4B-43B6-87AE-8A9583EFD135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C5D2B8E-1AEE-41CC-AC21-2AE853A75D73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3F537E8-4DEA-42CD-9B7B-0DD233FF7C46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0B99310-AA6B-4E45-9C9C-F390336B2DC1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3B0CA10-1348-48DC-824A-A5810771623B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0194A77-CAFB-4628-9157-DE9BDBF20EF7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11DEB73-2217-4886-A408-177DF817D470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E84E001-D732-4F7A-B4A3-B95A83AB4B5A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1D31412-D580-4692-83CB-25B7D6A6B79B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FA29447-28DD-446D-B7CF-9805D08E2530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7065B92-1BCF-485E-ADE7-FF545CEACB74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65916B4-59A1-40C5-9064-97EC32922F9E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9D5B4F4-021B-4B8C-99E2-2C951BC058E9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57EE16C-1EB4-490E-9600-5597F2D02348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54597BF-7651-4BDE-9462-47555ADFE1CC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644B844-BFA4-4BA2-885F-488717A11293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B47710A-C060-427E-A4A6-8695147AB602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309E8B9-7A23-48F1-972E-41D14EF2377F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DD831A6-73CE-46F7-AC28-01434107212C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98EBBB8-541F-4C32-9BF0-358D4B5062D5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AD02BF9-D6DF-4CCD-B468-0B98CA360AC0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5E27AEE-9DC1-482E-87F6-87DDFC2130C0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4AF9E81-427E-4B09-911B-2D3B58068E9F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1B93B6C-0F41-4823-A49A-EFBF62439D07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563054D-9ED6-4B70-A3E8-9E53961C673C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C4ABA8C-6EA1-41DE-9198-7D885BCFE10D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D96B74-B0C6-4922-B818-4EA44B6DE999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7495E30-371C-4D94-A403-8B7CC9878B52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D34DB05-022D-45BB-8183-3854356D4302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C1E5EB8-72CA-4E79-A871-BCED3BDCF18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F37D9E5-B436-4034-AA21-471D7AD215D7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C68CB3-AE41-44E7-8CE2-A1EAE900B970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8477DF7-7EAD-44FE-A826-A545C81E0095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0D6C947-8CFD-4CAE-BE4A-ED7CEA165273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EECEAC2-C3ED-4252-ACB2-039B4060DE07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CA3FE07-9C8E-48D7-AC41-58BF91547E85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1AA5974-22F5-441F-8BEC-DCABD05EF66B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7409D6B-FA0F-4E3A-A66E-8299D73774DA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5D2917D-94AF-474F-9CB8-0EE9E63C66E0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5FF3880-F90C-4AE9-BE0F-29F2ED6DF419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AE234A5-EDCD-41B6-9B1E-99AC1B1F8A03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1182860-C9D4-4CB2-BDC3-93206D34FDF7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1643274-A47C-4AE4-94B1-69F86748ED87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93BD9FC-2854-4C11-BBFA-64B97EA9711B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5F86265-B65B-4949-9AF5-67B5527295BF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9000B0B-907A-4D6E-B7B8-1FA3CC38971D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86E3866-7DA3-4B5F-9E6F-A78FC3E7AFB3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1DF4F30-6495-4D5E-A4BE-90056031689C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794371E-73E9-47F0-9574-123EC51FF0A9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6AF49A5-E056-4F5A-A396-CD8C534C0534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F82B30B-16E2-40E8-804F-4A3D8E012C80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01177A8-8F29-4F90-983F-7954B4A0FADA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E3CAF9E-97BC-4B07-90C9-6F5FACCA01EC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860ADE8-048B-45E9-83A4-07641B2DC160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841826D-5F05-45F8-9E8F-9B4F8EA0645C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EF504B2-0AC1-4031-9CEE-F4ADEE64650D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2ECB6B8-D0FB-4B3A-85D2-5EB45711624C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7AF0D1E-B17C-4CB3-B39A-B4D52910921D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D4CAB69-F865-4AEC-9E56-EF381C54F4FF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47D7093-59A7-4F6F-A8E1-EDA5D3305394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46041A8-34FF-40C0-BB9F-7DB0D0DDB63B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B85F4C6-7F3A-415D-BE81-0061A791389B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9EDD5D4-6B3B-4E7C-B13B-854D02F7FCD0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52816E-2911-4943-BFC3-A90641622F2E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B54F7CC-53FF-4EA2-9650-EB08A07199BC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542E22D-0577-4F46-9536-47A063B5E12D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CBF227F-30FE-4C14-8BEF-E2A3A6C5A1CD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65D33EC-2CC8-4171-93F7-89DCB7423770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4913BEC-24DB-4D8A-903F-019561EEE37B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ACEE0AD-8FAA-4BDA-AC66-527FF6E85294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45DA652-D00F-439B-95F6-54249C13407F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751BDF0-18D5-41AE-99B1-909ABDF2D433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470FD8C-61CB-4D73-8B37-5E4566AF261A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C573FF-6C53-4931-B5FC-B07870AF3B54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D242230-E1D8-4F3B-A5CB-DE34BC6FB5D9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0D8A272-64F5-47FF-8324-1C56EEDD032E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D32B557-AEB4-44B4-A34C-F79B53BEACB0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18391559-A733-4FEC-9A73-B1280A648D78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A81C6A0-349E-4E20-8FB8-E3407A2E59AF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065A0A9-0AEA-4315-82CE-04AC24ED16E8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8D19E8F-2136-405A-A03C-759188F84274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20DCE24-4B8C-4886-BB19-C442258ADF46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6817097-3E90-445E-9E5D-1676CA13CCA5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EA40582-762E-4DD1-BA45-9F92414DA73F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4A0AB94-CDA1-4F5A-AB0A-15082042AD21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CA41DE6-BE7A-42D2-9F61-D2FEA550714A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35E1704-6160-49F5-B5D7-CF725879224B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171AA1A-BAF6-47B4-AF51-EC15AC21A8D7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831A16C3-8B1F-4AE6-83E8-D376B1D0C059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247D7B7-B99C-4520-9370-2CB8C3A7778D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2231F3E-E0FA-4396-9FE7-103C0764BC0B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2339080-32D6-434C-BB04-C72D1F8BACB7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1173F82-0DBA-4E00-BFCF-FA03AE94FB63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2E2B55DC-C8CB-4D82-930A-A8F862313C36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7BE2568D-7A1D-4FE2-BD80-4C09C13BCD1D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038FFC3-AE8D-4C8C-8F88-E277B07FA21B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93306E64-AD2E-4DEE-A10C-24CBB67D9393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928CFA51-08D3-4EE2-97E5-1E970C2114EC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41E442B-1C51-4AD2-BAE4-2344A2A3E9DB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0264A1B-10C7-43C0-B5EF-98B352F1A1BC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6AFACF8-FDE5-47F7-B6FC-6644377AFA1E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22CBF17-02A8-4693-A813-BBB876AC09FE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526E482-A0F8-4489-A695-83FCF7BF2CED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449549B-223A-4C64-9276-64B4990D3CD0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9E53562-BBA3-4292-B46A-AE26DFC68960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2F09D72-57D0-45A2-93A7-282F38D447B0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FD8C764-DAAA-4CF6-8D30-EB0EC6FB4883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30D3826F-7EDC-457B-BB39-D61B93BC8C2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2199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7F5018-5A1B-4348-B4C7-F90DA3E7FB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AF9A27-7FF1-4013-B095-48D090C511C6}"/>
              </a:ext>
            </a:extLst>
          </p:cNvPr>
          <p:cNvGrpSpPr/>
          <p:nvPr/>
        </p:nvGrpSpPr>
        <p:grpSpPr>
          <a:xfrm>
            <a:off x="3741176" y="1763795"/>
            <a:ext cx="4709648" cy="3723835"/>
            <a:chOff x="2228055" y="1971102"/>
            <a:chExt cx="4575969" cy="3618138"/>
          </a:xfrm>
        </p:grpSpPr>
        <p:sp>
          <p:nvSpPr>
            <p:cNvPr id="8" name="Freeform 18">
              <a:extLst>
                <a:ext uri="{FF2B5EF4-FFF2-40B4-BE49-F238E27FC236}">
                  <a16:creationId xmlns:a16="http://schemas.microsoft.com/office/drawing/2014/main" id="{8C2A3CAF-74F9-4B6E-841E-A026F21AC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8055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913381" y="1203"/>
                  </a:lnTo>
                  <a:lnTo>
                    <a:pt x="2053042" y="12022"/>
                  </a:lnTo>
                  <a:lnTo>
                    <a:pt x="2185723" y="30056"/>
                  </a:lnTo>
                  <a:lnTo>
                    <a:pt x="2312583" y="56506"/>
                  </a:lnTo>
                  <a:lnTo>
                    <a:pt x="2433624" y="88967"/>
                  </a:lnTo>
                  <a:lnTo>
                    <a:pt x="2545354" y="131046"/>
                  </a:lnTo>
                  <a:lnTo>
                    <a:pt x="2653593" y="176731"/>
                  </a:lnTo>
                  <a:lnTo>
                    <a:pt x="2752521" y="230833"/>
                  </a:lnTo>
                  <a:lnTo>
                    <a:pt x="2763561" y="238103"/>
                  </a:lnTo>
                  <a:lnTo>
                    <a:pt x="2764776" y="236609"/>
                  </a:lnTo>
                  <a:cubicBezTo>
                    <a:pt x="3318761" y="687035"/>
                    <a:pt x="3404939" y="1500322"/>
                    <a:pt x="2957653" y="2056846"/>
                  </a:cubicBezTo>
                  <a:lnTo>
                    <a:pt x="2794867" y="1926012"/>
                  </a:lnTo>
                  <a:cubicBezTo>
                    <a:pt x="3170184" y="1459033"/>
                    <a:pt x="3097872" y="776605"/>
                    <a:pt x="2633024" y="398652"/>
                  </a:cubicBezTo>
                  <a:lnTo>
                    <a:pt x="2635535" y="395564"/>
                  </a:lnTo>
                  <a:cubicBezTo>
                    <a:pt x="2458856" y="294299"/>
                    <a:pt x="2250796" y="159602"/>
                    <a:pt x="1912553" y="162771"/>
                  </a:cubicBezTo>
                  <a:cubicBezTo>
                    <a:pt x="1018501" y="171149"/>
                    <a:pt x="651082" y="745769"/>
                    <a:pt x="651082" y="1464934"/>
                  </a:cubicBezTo>
                  <a:cubicBezTo>
                    <a:pt x="651082" y="2065638"/>
                    <a:pt x="1045124" y="2571338"/>
                    <a:pt x="1581345" y="2720212"/>
                  </a:cubicBezTo>
                  <a:cubicBezTo>
                    <a:pt x="2189761" y="2865156"/>
                    <a:pt x="2916596" y="3085457"/>
                    <a:pt x="3019039" y="3381117"/>
                  </a:cubicBezTo>
                  <a:lnTo>
                    <a:pt x="3030682" y="3420409"/>
                  </a:lnTo>
                  <a:lnTo>
                    <a:pt x="3049304" y="3486532"/>
                  </a:lnTo>
                  <a:lnTo>
                    <a:pt x="3067926" y="3553859"/>
                  </a:lnTo>
                  <a:lnTo>
                    <a:pt x="3088874" y="3615173"/>
                  </a:lnTo>
                  <a:lnTo>
                    <a:pt x="3090086" y="3618138"/>
                  </a:lnTo>
                  <a:lnTo>
                    <a:pt x="1487028" y="3618138"/>
                  </a:lnTo>
                  <a:lnTo>
                    <a:pt x="1482754" y="3594736"/>
                  </a:lnTo>
                  <a:lnTo>
                    <a:pt x="1471115" y="3529813"/>
                  </a:lnTo>
                  <a:lnTo>
                    <a:pt x="1458312" y="3466094"/>
                  </a:lnTo>
                  <a:lnTo>
                    <a:pt x="1443182" y="3404780"/>
                  </a:lnTo>
                  <a:lnTo>
                    <a:pt x="1428052" y="3345869"/>
                  </a:lnTo>
                  <a:lnTo>
                    <a:pt x="1409430" y="3294173"/>
                  </a:lnTo>
                  <a:lnTo>
                    <a:pt x="1389645" y="3249689"/>
                  </a:lnTo>
                  <a:lnTo>
                    <a:pt x="1368696" y="3214824"/>
                  </a:lnTo>
                  <a:lnTo>
                    <a:pt x="1345419" y="3193183"/>
                  </a:lnTo>
                  <a:lnTo>
                    <a:pt x="1319814" y="3182363"/>
                  </a:lnTo>
                  <a:lnTo>
                    <a:pt x="1290717" y="3177554"/>
                  </a:lnTo>
                  <a:lnTo>
                    <a:pt x="1256965" y="3179958"/>
                  </a:lnTo>
                  <a:lnTo>
                    <a:pt x="1223213" y="3184767"/>
                  </a:lnTo>
                  <a:lnTo>
                    <a:pt x="1191790" y="3193183"/>
                  </a:lnTo>
                  <a:lnTo>
                    <a:pt x="1161529" y="3201598"/>
                  </a:lnTo>
                  <a:lnTo>
                    <a:pt x="1133597" y="3210015"/>
                  </a:lnTo>
                  <a:lnTo>
                    <a:pt x="1112647" y="3217228"/>
                  </a:lnTo>
                  <a:lnTo>
                    <a:pt x="1062602" y="3234059"/>
                  </a:lnTo>
                  <a:lnTo>
                    <a:pt x="1005573" y="3249689"/>
                  </a:lnTo>
                  <a:lnTo>
                    <a:pt x="941560" y="3262914"/>
                  </a:lnTo>
                  <a:lnTo>
                    <a:pt x="874056" y="3271330"/>
                  </a:lnTo>
                  <a:lnTo>
                    <a:pt x="806552" y="3278543"/>
                  </a:lnTo>
                  <a:lnTo>
                    <a:pt x="737886" y="3280948"/>
                  </a:lnTo>
                  <a:lnTo>
                    <a:pt x="672709" y="3276139"/>
                  </a:lnTo>
                  <a:lnTo>
                    <a:pt x="611025" y="3265318"/>
                  </a:lnTo>
                  <a:lnTo>
                    <a:pt x="577273" y="3256902"/>
                  </a:lnTo>
                  <a:lnTo>
                    <a:pt x="543521" y="3241274"/>
                  </a:lnTo>
                  <a:lnTo>
                    <a:pt x="509769" y="3223240"/>
                  </a:lnTo>
                  <a:lnTo>
                    <a:pt x="480674" y="3201598"/>
                  </a:lnTo>
                  <a:lnTo>
                    <a:pt x="450413" y="3175149"/>
                  </a:lnTo>
                  <a:lnTo>
                    <a:pt x="427136" y="3147498"/>
                  </a:lnTo>
                  <a:lnTo>
                    <a:pt x="410841" y="3112633"/>
                  </a:lnTo>
                  <a:lnTo>
                    <a:pt x="398039" y="3072958"/>
                  </a:lnTo>
                  <a:lnTo>
                    <a:pt x="393384" y="3029676"/>
                  </a:lnTo>
                  <a:lnTo>
                    <a:pt x="398039" y="2981586"/>
                  </a:lnTo>
                  <a:lnTo>
                    <a:pt x="403859" y="2947924"/>
                  </a:lnTo>
                  <a:lnTo>
                    <a:pt x="412006" y="2910653"/>
                  </a:lnTo>
                  <a:lnTo>
                    <a:pt x="421316" y="2872182"/>
                  </a:lnTo>
                  <a:lnTo>
                    <a:pt x="424808" y="2834911"/>
                  </a:lnTo>
                  <a:lnTo>
                    <a:pt x="424808" y="2795237"/>
                  </a:lnTo>
                  <a:lnTo>
                    <a:pt x="414333" y="2760372"/>
                  </a:lnTo>
                  <a:lnTo>
                    <a:pt x="403859" y="2741136"/>
                  </a:lnTo>
                  <a:lnTo>
                    <a:pt x="385236" y="2723102"/>
                  </a:lnTo>
                  <a:lnTo>
                    <a:pt x="365452" y="2709877"/>
                  </a:lnTo>
                  <a:lnTo>
                    <a:pt x="344502" y="2699057"/>
                  </a:lnTo>
                  <a:lnTo>
                    <a:pt x="323552" y="2683427"/>
                  </a:lnTo>
                  <a:lnTo>
                    <a:pt x="307259" y="2666596"/>
                  </a:lnTo>
                  <a:lnTo>
                    <a:pt x="294455" y="2644956"/>
                  </a:lnTo>
                  <a:lnTo>
                    <a:pt x="289800" y="2620911"/>
                  </a:lnTo>
                  <a:lnTo>
                    <a:pt x="292128" y="2596866"/>
                  </a:lnTo>
                  <a:lnTo>
                    <a:pt x="300275" y="2574023"/>
                  </a:lnTo>
                  <a:lnTo>
                    <a:pt x="310750" y="2554786"/>
                  </a:lnTo>
                  <a:lnTo>
                    <a:pt x="317733" y="2535551"/>
                  </a:lnTo>
                  <a:lnTo>
                    <a:pt x="283982" y="2511505"/>
                  </a:lnTo>
                  <a:lnTo>
                    <a:pt x="260703" y="2487461"/>
                  </a:lnTo>
                  <a:lnTo>
                    <a:pt x="247901" y="2463416"/>
                  </a:lnTo>
                  <a:lnTo>
                    <a:pt x="245574" y="2436966"/>
                  </a:lnTo>
                  <a:lnTo>
                    <a:pt x="249066" y="2412922"/>
                  </a:lnTo>
                  <a:lnTo>
                    <a:pt x="258376" y="2386471"/>
                  </a:lnTo>
                  <a:lnTo>
                    <a:pt x="271178" y="2360023"/>
                  </a:lnTo>
                  <a:lnTo>
                    <a:pt x="285145" y="2333572"/>
                  </a:lnTo>
                  <a:lnTo>
                    <a:pt x="297948" y="2305921"/>
                  </a:lnTo>
                  <a:lnTo>
                    <a:pt x="310750" y="2279471"/>
                  </a:lnTo>
                  <a:lnTo>
                    <a:pt x="317733" y="2250617"/>
                  </a:lnTo>
                  <a:lnTo>
                    <a:pt x="294455" y="2228976"/>
                  </a:lnTo>
                  <a:lnTo>
                    <a:pt x="261868" y="2212145"/>
                  </a:lnTo>
                  <a:lnTo>
                    <a:pt x="225789" y="2196515"/>
                  </a:lnTo>
                  <a:lnTo>
                    <a:pt x="188545" y="2183290"/>
                  </a:lnTo>
                  <a:lnTo>
                    <a:pt x="150138" y="2170066"/>
                  </a:lnTo>
                  <a:lnTo>
                    <a:pt x="111731" y="2156841"/>
                  </a:lnTo>
                  <a:lnTo>
                    <a:pt x="75651" y="2141212"/>
                  </a:lnTo>
                  <a:lnTo>
                    <a:pt x="46554" y="2124381"/>
                  </a:lnTo>
                  <a:lnTo>
                    <a:pt x="20950" y="2100335"/>
                  </a:lnTo>
                  <a:lnTo>
                    <a:pt x="5820" y="2071482"/>
                  </a:lnTo>
                  <a:lnTo>
                    <a:pt x="0" y="2041425"/>
                  </a:lnTo>
                  <a:lnTo>
                    <a:pt x="4656" y="2012571"/>
                  </a:lnTo>
                  <a:lnTo>
                    <a:pt x="15130" y="1986122"/>
                  </a:lnTo>
                  <a:lnTo>
                    <a:pt x="31424" y="1964481"/>
                  </a:lnTo>
                  <a:lnTo>
                    <a:pt x="51209" y="1942841"/>
                  </a:lnTo>
                  <a:lnTo>
                    <a:pt x="69831" y="1924807"/>
                  </a:lnTo>
                  <a:lnTo>
                    <a:pt x="84961" y="1910380"/>
                  </a:lnTo>
                  <a:lnTo>
                    <a:pt x="129188" y="1857481"/>
                  </a:lnTo>
                  <a:lnTo>
                    <a:pt x="175742" y="1809391"/>
                  </a:lnTo>
                  <a:lnTo>
                    <a:pt x="222297" y="1761301"/>
                  </a:lnTo>
                  <a:lnTo>
                    <a:pt x="266523" y="1708402"/>
                  </a:lnTo>
                  <a:lnTo>
                    <a:pt x="308423" y="1656704"/>
                  </a:lnTo>
                  <a:lnTo>
                    <a:pt x="346829" y="1597795"/>
                  </a:lnTo>
                  <a:lnTo>
                    <a:pt x="378254" y="1534075"/>
                  </a:lnTo>
                  <a:lnTo>
                    <a:pt x="395711" y="1481176"/>
                  </a:lnTo>
                  <a:lnTo>
                    <a:pt x="401531" y="1429479"/>
                  </a:lnTo>
                  <a:lnTo>
                    <a:pt x="401531" y="1374175"/>
                  </a:lnTo>
                  <a:cubicBezTo>
                    <a:pt x="401143" y="1354538"/>
                    <a:pt x="400754" y="1334901"/>
                    <a:pt x="400367" y="1315264"/>
                  </a:cubicBezTo>
                  <a:lnTo>
                    <a:pt x="398039" y="1256355"/>
                  </a:lnTo>
                  <a:lnTo>
                    <a:pt x="400367" y="1192635"/>
                  </a:lnTo>
                  <a:lnTo>
                    <a:pt x="406186" y="1125309"/>
                  </a:lnTo>
                  <a:lnTo>
                    <a:pt x="471362" y="847589"/>
                  </a:lnTo>
                  <a:lnTo>
                    <a:pt x="512097" y="746600"/>
                  </a:lnTo>
                  <a:lnTo>
                    <a:pt x="560979" y="652824"/>
                  </a:lnTo>
                  <a:lnTo>
                    <a:pt x="618008" y="565059"/>
                  </a:lnTo>
                  <a:lnTo>
                    <a:pt x="683184" y="482103"/>
                  </a:lnTo>
                  <a:lnTo>
                    <a:pt x="755343" y="406361"/>
                  </a:lnTo>
                  <a:lnTo>
                    <a:pt x="833322" y="336631"/>
                  </a:lnTo>
                  <a:lnTo>
                    <a:pt x="918283" y="272912"/>
                  </a:lnTo>
                  <a:lnTo>
                    <a:pt x="1006736" y="216405"/>
                  </a:lnTo>
                  <a:lnTo>
                    <a:pt x="1102172" y="165911"/>
                  </a:lnTo>
                  <a:lnTo>
                    <a:pt x="1199936" y="123832"/>
                  </a:lnTo>
                  <a:lnTo>
                    <a:pt x="1298864" y="86563"/>
                  </a:lnTo>
                  <a:lnTo>
                    <a:pt x="1631727" y="108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F7C7035-5F1B-4C77-B730-424AB094F28D}"/>
                </a:ext>
              </a:extLst>
            </p:cNvPr>
            <p:cNvGrpSpPr/>
            <p:nvPr/>
          </p:nvGrpSpPr>
          <p:grpSpPr>
            <a:xfrm>
              <a:off x="4023554" y="4019367"/>
              <a:ext cx="1008112" cy="734938"/>
              <a:chOff x="3509379" y="4293096"/>
              <a:chExt cx="1008112" cy="734938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D01712F7-CEB8-4C93-84DB-52B85B3180E8}"/>
                  </a:ext>
                </a:extLst>
              </p:cNvPr>
              <p:cNvSpPr/>
              <p:nvPr/>
            </p:nvSpPr>
            <p:spPr>
              <a:xfrm>
                <a:off x="3509379" y="4293096"/>
                <a:ext cx="1008112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" name="Rounded Rectangle 13">
                <a:extLst>
                  <a:ext uri="{FF2B5EF4-FFF2-40B4-BE49-F238E27FC236}">
                    <a16:creationId xmlns:a16="http://schemas.microsoft.com/office/drawing/2014/main" id="{B33C049F-3F98-4469-A8A6-833E19324A53}"/>
                  </a:ext>
                </a:extLst>
              </p:cNvPr>
              <p:cNvSpPr/>
              <p:nvPr/>
            </p:nvSpPr>
            <p:spPr>
              <a:xfrm>
                <a:off x="3581435" y="4537695"/>
                <a:ext cx="864000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Chord 12">
                <a:extLst>
                  <a:ext uri="{FF2B5EF4-FFF2-40B4-BE49-F238E27FC236}">
                    <a16:creationId xmlns:a16="http://schemas.microsoft.com/office/drawing/2014/main" id="{10043205-493D-4CE9-89E6-B7D715DFAA76}"/>
                  </a:ext>
                </a:extLst>
              </p:cNvPr>
              <p:cNvSpPr/>
              <p:nvPr/>
            </p:nvSpPr>
            <p:spPr>
              <a:xfrm>
                <a:off x="3766973" y="4535109"/>
                <a:ext cx="492925" cy="492925"/>
              </a:xfrm>
              <a:prstGeom prst="chord">
                <a:avLst>
                  <a:gd name="adj1" fmla="val 21471232"/>
                  <a:gd name="adj2" fmla="val 10878117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0" name="Freeform 18">
              <a:extLst>
                <a:ext uri="{FF2B5EF4-FFF2-40B4-BE49-F238E27FC236}">
                  <a16:creationId xmlns:a16="http://schemas.microsoft.com/office/drawing/2014/main" id="{76A7136C-8599-42B6-8AEE-EBB40B43FF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60064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631727" y="10821"/>
                  </a:lnTo>
                  <a:lnTo>
                    <a:pt x="1298864" y="86563"/>
                  </a:lnTo>
                  <a:lnTo>
                    <a:pt x="1199936" y="123832"/>
                  </a:lnTo>
                  <a:lnTo>
                    <a:pt x="1102172" y="165911"/>
                  </a:lnTo>
                  <a:lnTo>
                    <a:pt x="1006736" y="216405"/>
                  </a:lnTo>
                  <a:lnTo>
                    <a:pt x="918283" y="272912"/>
                  </a:lnTo>
                  <a:lnTo>
                    <a:pt x="833322" y="336631"/>
                  </a:lnTo>
                  <a:lnTo>
                    <a:pt x="755343" y="406361"/>
                  </a:lnTo>
                  <a:lnTo>
                    <a:pt x="683184" y="482103"/>
                  </a:lnTo>
                  <a:lnTo>
                    <a:pt x="618008" y="565059"/>
                  </a:lnTo>
                  <a:lnTo>
                    <a:pt x="560979" y="652824"/>
                  </a:lnTo>
                  <a:lnTo>
                    <a:pt x="512097" y="746600"/>
                  </a:lnTo>
                  <a:lnTo>
                    <a:pt x="471362" y="847589"/>
                  </a:lnTo>
                  <a:lnTo>
                    <a:pt x="406186" y="1125309"/>
                  </a:lnTo>
                  <a:lnTo>
                    <a:pt x="400367" y="1192635"/>
                  </a:lnTo>
                  <a:lnTo>
                    <a:pt x="398039" y="1256355"/>
                  </a:lnTo>
                  <a:lnTo>
                    <a:pt x="400367" y="1315264"/>
                  </a:lnTo>
                  <a:cubicBezTo>
                    <a:pt x="400754" y="1334901"/>
                    <a:pt x="401143" y="1354538"/>
                    <a:pt x="401531" y="1374175"/>
                  </a:cubicBezTo>
                  <a:lnTo>
                    <a:pt x="401531" y="1429479"/>
                  </a:lnTo>
                  <a:lnTo>
                    <a:pt x="395711" y="1481176"/>
                  </a:lnTo>
                  <a:lnTo>
                    <a:pt x="378254" y="1534075"/>
                  </a:lnTo>
                  <a:lnTo>
                    <a:pt x="346829" y="1597795"/>
                  </a:lnTo>
                  <a:lnTo>
                    <a:pt x="308423" y="1656704"/>
                  </a:lnTo>
                  <a:lnTo>
                    <a:pt x="266523" y="1708402"/>
                  </a:lnTo>
                  <a:lnTo>
                    <a:pt x="222297" y="1761301"/>
                  </a:lnTo>
                  <a:lnTo>
                    <a:pt x="175742" y="1809391"/>
                  </a:lnTo>
                  <a:lnTo>
                    <a:pt x="129188" y="1857481"/>
                  </a:lnTo>
                  <a:lnTo>
                    <a:pt x="84961" y="1910380"/>
                  </a:lnTo>
                  <a:lnTo>
                    <a:pt x="69831" y="1924807"/>
                  </a:lnTo>
                  <a:lnTo>
                    <a:pt x="51209" y="1942841"/>
                  </a:lnTo>
                  <a:lnTo>
                    <a:pt x="31424" y="1964481"/>
                  </a:lnTo>
                  <a:lnTo>
                    <a:pt x="15130" y="1986122"/>
                  </a:lnTo>
                  <a:lnTo>
                    <a:pt x="4656" y="2012571"/>
                  </a:lnTo>
                  <a:lnTo>
                    <a:pt x="0" y="2041425"/>
                  </a:lnTo>
                  <a:lnTo>
                    <a:pt x="5820" y="2071482"/>
                  </a:lnTo>
                  <a:lnTo>
                    <a:pt x="20950" y="2100335"/>
                  </a:lnTo>
                  <a:lnTo>
                    <a:pt x="46554" y="2124381"/>
                  </a:lnTo>
                  <a:lnTo>
                    <a:pt x="75651" y="2141212"/>
                  </a:lnTo>
                  <a:lnTo>
                    <a:pt x="111731" y="2156841"/>
                  </a:lnTo>
                  <a:lnTo>
                    <a:pt x="150138" y="2170066"/>
                  </a:lnTo>
                  <a:lnTo>
                    <a:pt x="188545" y="2183290"/>
                  </a:lnTo>
                  <a:lnTo>
                    <a:pt x="225789" y="2196515"/>
                  </a:lnTo>
                  <a:lnTo>
                    <a:pt x="261868" y="2212145"/>
                  </a:lnTo>
                  <a:lnTo>
                    <a:pt x="294455" y="2228976"/>
                  </a:lnTo>
                  <a:lnTo>
                    <a:pt x="317733" y="2250617"/>
                  </a:lnTo>
                  <a:lnTo>
                    <a:pt x="310750" y="2279471"/>
                  </a:lnTo>
                  <a:lnTo>
                    <a:pt x="297948" y="2305921"/>
                  </a:lnTo>
                  <a:lnTo>
                    <a:pt x="285145" y="2333572"/>
                  </a:lnTo>
                  <a:lnTo>
                    <a:pt x="271178" y="2360023"/>
                  </a:lnTo>
                  <a:lnTo>
                    <a:pt x="258376" y="2386471"/>
                  </a:lnTo>
                  <a:lnTo>
                    <a:pt x="249066" y="2412922"/>
                  </a:lnTo>
                  <a:lnTo>
                    <a:pt x="245574" y="2436966"/>
                  </a:lnTo>
                  <a:lnTo>
                    <a:pt x="247901" y="2463416"/>
                  </a:lnTo>
                  <a:lnTo>
                    <a:pt x="260703" y="2487461"/>
                  </a:lnTo>
                  <a:lnTo>
                    <a:pt x="283982" y="2511505"/>
                  </a:lnTo>
                  <a:lnTo>
                    <a:pt x="317733" y="2535551"/>
                  </a:lnTo>
                  <a:lnTo>
                    <a:pt x="310750" y="2554786"/>
                  </a:lnTo>
                  <a:lnTo>
                    <a:pt x="300275" y="2574023"/>
                  </a:lnTo>
                  <a:lnTo>
                    <a:pt x="292128" y="2596866"/>
                  </a:lnTo>
                  <a:lnTo>
                    <a:pt x="289800" y="2620911"/>
                  </a:lnTo>
                  <a:lnTo>
                    <a:pt x="294455" y="2644956"/>
                  </a:lnTo>
                  <a:lnTo>
                    <a:pt x="307259" y="2666596"/>
                  </a:lnTo>
                  <a:lnTo>
                    <a:pt x="323552" y="2683427"/>
                  </a:lnTo>
                  <a:lnTo>
                    <a:pt x="344502" y="2699057"/>
                  </a:lnTo>
                  <a:lnTo>
                    <a:pt x="365452" y="2709877"/>
                  </a:lnTo>
                  <a:lnTo>
                    <a:pt x="385236" y="2723102"/>
                  </a:lnTo>
                  <a:lnTo>
                    <a:pt x="403859" y="2741136"/>
                  </a:lnTo>
                  <a:lnTo>
                    <a:pt x="414333" y="2760372"/>
                  </a:lnTo>
                  <a:lnTo>
                    <a:pt x="424808" y="2795237"/>
                  </a:lnTo>
                  <a:lnTo>
                    <a:pt x="424808" y="2834911"/>
                  </a:lnTo>
                  <a:lnTo>
                    <a:pt x="421316" y="2872182"/>
                  </a:lnTo>
                  <a:lnTo>
                    <a:pt x="412006" y="2910653"/>
                  </a:lnTo>
                  <a:lnTo>
                    <a:pt x="403859" y="2947924"/>
                  </a:lnTo>
                  <a:lnTo>
                    <a:pt x="398039" y="2981586"/>
                  </a:lnTo>
                  <a:lnTo>
                    <a:pt x="393384" y="3029676"/>
                  </a:lnTo>
                  <a:lnTo>
                    <a:pt x="398039" y="3072958"/>
                  </a:lnTo>
                  <a:lnTo>
                    <a:pt x="410841" y="3112633"/>
                  </a:lnTo>
                  <a:lnTo>
                    <a:pt x="427136" y="3147498"/>
                  </a:lnTo>
                  <a:lnTo>
                    <a:pt x="450413" y="3175149"/>
                  </a:lnTo>
                  <a:lnTo>
                    <a:pt x="480674" y="3201598"/>
                  </a:lnTo>
                  <a:lnTo>
                    <a:pt x="509769" y="3223240"/>
                  </a:lnTo>
                  <a:lnTo>
                    <a:pt x="543521" y="3241274"/>
                  </a:lnTo>
                  <a:lnTo>
                    <a:pt x="577273" y="3256902"/>
                  </a:lnTo>
                  <a:lnTo>
                    <a:pt x="611025" y="3265318"/>
                  </a:lnTo>
                  <a:lnTo>
                    <a:pt x="672709" y="3276139"/>
                  </a:lnTo>
                  <a:lnTo>
                    <a:pt x="737886" y="3280948"/>
                  </a:lnTo>
                  <a:lnTo>
                    <a:pt x="806552" y="3278543"/>
                  </a:lnTo>
                  <a:lnTo>
                    <a:pt x="874056" y="3271330"/>
                  </a:lnTo>
                  <a:lnTo>
                    <a:pt x="941560" y="3262914"/>
                  </a:lnTo>
                  <a:lnTo>
                    <a:pt x="1005573" y="3249689"/>
                  </a:lnTo>
                  <a:lnTo>
                    <a:pt x="1062602" y="3234059"/>
                  </a:lnTo>
                  <a:lnTo>
                    <a:pt x="1112647" y="3217228"/>
                  </a:lnTo>
                  <a:lnTo>
                    <a:pt x="1133597" y="3210015"/>
                  </a:lnTo>
                  <a:lnTo>
                    <a:pt x="1161529" y="3201598"/>
                  </a:lnTo>
                  <a:lnTo>
                    <a:pt x="1191790" y="3193183"/>
                  </a:lnTo>
                  <a:lnTo>
                    <a:pt x="1223213" y="3184767"/>
                  </a:lnTo>
                  <a:lnTo>
                    <a:pt x="1256965" y="3179958"/>
                  </a:lnTo>
                  <a:lnTo>
                    <a:pt x="1290717" y="3177554"/>
                  </a:lnTo>
                  <a:lnTo>
                    <a:pt x="1319814" y="3182363"/>
                  </a:lnTo>
                  <a:lnTo>
                    <a:pt x="1345419" y="3193183"/>
                  </a:lnTo>
                  <a:lnTo>
                    <a:pt x="1368696" y="3214824"/>
                  </a:lnTo>
                  <a:lnTo>
                    <a:pt x="1389645" y="3249689"/>
                  </a:lnTo>
                  <a:lnTo>
                    <a:pt x="1409430" y="3294173"/>
                  </a:lnTo>
                  <a:lnTo>
                    <a:pt x="1428052" y="3345869"/>
                  </a:lnTo>
                  <a:lnTo>
                    <a:pt x="1443182" y="3404780"/>
                  </a:lnTo>
                  <a:lnTo>
                    <a:pt x="1458312" y="3466094"/>
                  </a:lnTo>
                  <a:lnTo>
                    <a:pt x="1471115" y="3529813"/>
                  </a:lnTo>
                  <a:lnTo>
                    <a:pt x="1482754" y="3594736"/>
                  </a:lnTo>
                  <a:lnTo>
                    <a:pt x="1487029" y="3618138"/>
                  </a:lnTo>
                  <a:lnTo>
                    <a:pt x="3090086" y="3618138"/>
                  </a:lnTo>
                  <a:lnTo>
                    <a:pt x="3088874" y="3615173"/>
                  </a:lnTo>
                  <a:lnTo>
                    <a:pt x="3067926" y="3553859"/>
                  </a:lnTo>
                  <a:lnTo>
                    <a:pt x="3049304" y="3486532"/>
                  </a:lnTo>
                  <a:lnTo>
                    <a:pt x="3030682" y="3420409"/>
                  </a:lnTo>
                  <a:lnTo>
                    <a:pt x="3019039" y="3381117"/>
                  </a:lnTo>
                  <a:cubicBezTo>
                    <a:pt x="2916596" y="3085457"/>
                    <a:pt x="2189761" y="2865156"/>
                    <a:pt x="1581345" y="2720212"/>
                  </a:cubicBezTo>
                  <a:cubicBezTo>
                    <a:pt x="1045124" y="2571338"/>
                    <a:pt x="651082" y="2065638"/>
                    <a:pt x="651082" y="1464934"/>
                  </a:cubicBezTo>
                  <a:cubicBezTo>
                    <a:pt x="651082" y="745769"/>
                    <a:pt x="1018501" y="171149"/>
                    <a:pt x="1912553" y="162771"/>
                  </a:cubicBezTo>
                  <a:cubicBezTo>
                    <a:pt x="2250796" y="159602"/>
                    <a:pt x="2458856" y="294299"/>
                    <a:pt x="2635535" y="395564"/>
                  </a:cubicBezTo>
                  <a:lnTo>
                    <a:pt x="2633024" y="398652"/>
                  </a:lnTo>
                  <a:cubicBezTo>
                    <a:pt x="3097872" y="776605"/>
                    <a:pt x="3170184" y="1459033"/>
                    <a:pt x="2794867" y="1926012"/>
                  </a:cubicBezTo>
                  <a:lnTo>
                    <a:pt x="2957653" y="2056846"/>
                  </a:lnTo>
                  <a:cubicBezTo>
                    <a:pt x="3404939" y="1500322"/>
                    <a:pt x="3318761" y="687035"/>
                    <a:pt x="2764776" y="236609"/>
                  </a:cubicBezTo>
                  <a:lnTo>
                    <a:pt x="2763561" y="238103"/>
                  </a:lnTo>
                  <a:lnTo>
                    <a:pt x="2752521" y="230833"/>
                  </a:lnTo>
                  <a:lnTo>
                    <a:pt x="2653593" y="176731"/>
                  </a:lnTo>
                  <a:lnTo>
                    <a:pt x="2545354" y="131046"/>
                  </a:lnTo>
                  <a:lnTo>
                    <a:pt x="2433624" y="88967"/>
                  </a:lnTo>
                  <a:lnTo>
                    <a:pt x="2312583" y="56506"/>
                  </a:lnTo>
                  <a:lnTo>
                    <a:pt x="2185723" y="30056"/>
                  </a:lnTo>
                  <a:lnTo>
                    <a:pt x="2053042" y="12022"/>
                  </a:lnTo>
                  <a:lnTo>
                    <a:pt x="1913381" y="12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</p:grpSp>
      <p:grpSp>
        <p:nvGrpSpPr>
          <p:cNvPr id="34" name="Graphic 33">
            <a:extLst>
              <a:ext uri="{FF2B5EF4-FFF2-40B4-BE49-F238E27FC236}">
                <a16:creationId xmlns:a16="http://schemas.microsoft.com/office/drawing/2014/main" id="{EA9DF64B-3709-4045-8225-E2F437E83AA5}"/>
              </a:ext>
            </a:extLst>
          </p:cNvPr>
          <p:cNvGrpSpPr/>
          <p:nvPr/>
        </p:nvGrpSpPr>
        <p:grpSpPr>
          <a:xfrm>
            <a:off x="5408431" y="2377728"/>
            <a:ext cx="1373029" cy="1269683"/>
            <a:chOff x="7424910" y="2405641"/>
            <a:chExt cx="1771650" cy="1638300"/>
          </a:xfrm>
          <a:solidFill>
            <a:schemeClr val="accent4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15535C6-8C0B-4095-A7BE-4ACD534AA53C}"/>
                </a:ext>
              </a:extLst>
            </p:cNvPr>
            <p:cNvSpPr/>
            <p:nvPr/>
          </p:nvSpPr>
          <p:spPr>
            <a:xfrm>
              <a:off x="7417766" y="2398092"/>
              <a:ext cx="885825" cy="1647825"/>
            </a:xfrm>
            <a:custGeom>
              <a:avLst/>
              <a:gdLst>
                <a:gd name="connsiteX0" fmla="*/ 749141 w 885825"/>
                <a:gd name="connsiteY0" fmla="*/ 1281042 h 1647825"/>
                <a:gd name="connsiteX1" fmla="*/ 858679 w 885825"/>
                <a:gd name="connsiteY1" fmla="*/ 1312474 h 1647825"/>
                <a:gd name="connsiteX2" fmla="*/ 858679 w 885825"/>
                <a:gd name="connsiteY2" fmla="*/ 1287709 h 1647825"/>
                <a:gd name="connsiteX3" fmla="*/ 861536 w 885825"/>
                <a:gd name="connsiteY3" fmla="*/ 1006722 h 1647825"/>
                <a:gd name="connsiteX4" fmla="*/ 855821 w 885825"/>
                <a:gd name="connsiteY4" fmla="*/ 975289 h 1647825"/>
                <a:gd name="connsiteX5" fmla="*/ 791051 w 885825"/>
                <a:gd name="connsiteY5" fmla="*/ 885754 h 1647825"/>
                <a:gd name="connsiteX6" fmla="*/ 770096 w 885825"/>
                <a:gd name="connsiteY6" fmla="*/ 880039 h 1647825"/>
                <a:gd name="connsiteX7" fmla="*/ 745331 w 885825"/>
                <a:gd name="connsiteY7" fmla="*/ 880039 h 1647825"/>
                <a:gd name="connsiteX8" fmla="*/ 718661 w 885825"/>
                <a:gd name="connsiteY8" fmla="*/ 884802 h 1647825"/>
                <a:gd name="connsiteX9" fmla="*/ 630079 w 885825"/>
                <a:gd name="connsiteY9" fmla="*/ 1042917 h 1647825"/>
                <a:gd name="connsiteX10" fmla="*/ 618649 w 885825"/>
                <a:gd name="connsiteY10" fmla="*/ 1060062 h 1647825"/>
                <a:gd name="connsiteX11" fmla="*/ 604361 w 885825"/>
                <a:gd name="connsiteY11" fmla="*/ 1049584 h 1647825"/>
                <a:gd name="connsiteX12" fmla="*/ 711041 w 885825"/>
                <a:gd name="connsiteY12" fmla="*/ 859084 h 1647825"/>
                <a:gd name="connsiteX13" fmla="*/ 737711 w 885825"/>
                <a:gd name="connsiteY13" fmla="*/ 854322 h 1647825"/>
                <a:gd name="connsiteX14" fmla="*/ 768191 w 885825"/>
                <a:gd name="connsiteY14" fmla="*/ 857179 h 1647825"/>
                <a:gd name="connsiteX15" fmla="*/ 846296 w 885825"/>
                <a:gd name="connsiteY15" fmla="*/ 891469 h 1647825"/>
                <a:gd name="connsiteX16" fmla="*/ 855821 w 885825"/>
                <a:gd name="connsiteY16" fmla="*/ 707637 h 1647825"/>
                <a:gd name="connsiteX17" fmla="*/ 856774 w 885825"/>
                <a:gd name="connsiteY17" fmla="*/ 681919 h 1647825"/>
                <a:gd name="connsiteX18" fmla="*/ 863441 w 885825"/>
                <a:gd name="connsiteY18" fmla="*/ 650487 h 1647825"/>
                <a:gd name="connsiteX19" fmla="*/ 868204 w 885825"/>
                <a:gd name="connsiteY19" fmla="*/ 619054 h 1647825"/>
                <a:gd name="connsiteX20" fmla="*/ 856774 w 885825"/>
                <a:gd name="connsiteY20" fmla="*/ 311397 h 1647825"/>
                <a:gd name="connsiteX21" fmla="*/ 856774 w 885825"/>
                <a:gd name="connsiteY21" fmla="*/ 280917 h 1647825"/>
                <a:gd name="connsiteX22" fmla="*/ 856774 w 885825"/>
                <a:gd name="connsiteY22" fmla="*/ 220909 h 1647825"/>
                <a:gd name="connsiteX23" fmla="*/ 854869 w 885825"/>
                <a:gd name="connsiteY23" fmla="*/ 221862 h 1647825"/>
                <a:gd name="connsiteX24" fmla="*/ 776764 w 885825"/>
                <a:gd name="connsiteY24" fmla="*/ 71367 h 1647825"/>
                <a:gd name="connsiteX25" fmla="*/ 750094 w 885825"/>
                <a:gd name="connsiteY25" fmla="*/ 50412 h 1647825"/>
                <a:gd name="connsiteX26" fmla="*/ 656749 w 885825"/>
                <a:gd name="connsiteY26" fmla="*/ 12312 h 1647825"/>
                <a:gd name="connsiteX27" fmla="*/ 623411 w 885825"/>
                <a:gd name="connsiteY27" fmla="*/ 8502 h 1647825"/>
                <a:gd name="connsiteX28" fmla="*/ 391954 w 885825"/>
                <a:gd name="connsiteY28" fmla="*/ 227577 h 1647825"/>
                <a:gd name="connsiteX29" fmla="*/ 405289 w 885825"/>
                <a:gd name="connsiteY29" fmla="*/ 253294 h 1647825"/>
                <a:gd name="connsiteX30" fmla="*/ 520541 w 885825"/>
                <a:gd name="connsiteY30" fmla="*/ 332352 h 1647825"/>
                <a:gd name="connsiteX31" fmla="*/ 551021 w 885825"/>
                <a:gd name="connsiteY31" fmla="*/ 335209 h 1647825"/>
                <a:gd name="connsiteX32" fmla="*/ 718661 w 885825"/>
                <a:gd name="connsiteY32" fmla="*/ 198049 h 1647825"/>
                <a:gd name="connsiteX33" fmla="*/ 722471 w 885825"/>
                <a:gd name="connsiteY33" fmla="*/ 163759 h 1647825"/>
                <a:gd name="connsiteX34" fmla="*/ 743426 w 885825"/>
                <a:gd name="connsiteY34" fmla="*/ 146614 h 1647825"/>
                <a:gd name="connsiteX35" fmla="*/ 758666 w 885825"/>
                <a:gd name="connsiteY35" fmla="*/ 164712 h 1647825"/>
                <a:gd name="connsiteX36" fmla="*/ 635794 w 885825"/>
                <a:gd name="connsiteY36" fmla="*/ 353307 h 1647825"/>
                <a:gd name="connsiteX37" fmla="*/ 708184 w 885825"/>
                <a:gd name="connsiteY37" fmla="*/ 407599 h 1647825"/>
                <a:gd name="connsiteX38" fmla="*/ 726281 w 885825"/>
                <a:gd name="connsiteY38" fmla="*/ 432364 h 1647825"/>
                <a:gd name="connsiteX39" fmla="*/ 757714 w 885825"/>
                <a:gd name="connsiteY39" fmla="*/ 584764 h 1647825"/>
                <a:gd name="connsiteX40" fmla="*/ 751046 w 885825"/>
                <a:gd name="connsiteY40" fmla="*/ 611434 h 1647825"/>
                <a:gd name="connsiteX41" fmla="*/ 741521 w 885825"/>
                <a:gd name="connsiteY41" fmla="*/ 637152 h 1647825"/>
                <a:gd name="connsiteX42" fmla="*/ 727234 w 885825"/>
                <a:gd name="connsiteY42" fmla="*/ 661917 h 1647825"/>
                <a:gd name="connsiteX43" fmla="*/ 687229 w 885825"/>
                <a:gd name="connsiteY43" fmla="*/ 706684 h 1647825"/>
                <a:gd name="connsiteX44" fmla="*/ 737711 w 885825"/>
                <a:gd name="connsiteY44" fmla="*/ 786694 h 1647825"/>
                <a:gd name="connsiteX45" fmla="*/ 760571 w 885825"/>
                <a:gd name="connsiteY45" fmla="*/ 796219 h 1647825"/>
                <a:gd name="connsiteX46" fmla="*/ 788194 w 885825"/>
                <a:gd name="connsiteY46" fmla="*/ 799077 h 1647825"/>
                <a:gd name="connsiteX47" fmla="*/ 783431 w 885825"/>
                <a:gd name="connsiteY47" fmla="*/ 835272 h 1647825"/>
                <a:gd name="connsiteX48" fmla="*/ 752951 w 885825"/>
                <a:gd name="connsiteY48" fmla="*/ 830509 h 1647825"/>
                <a:gd name="connsiteX49" fmla="*/ 724376 w 885825"/>
                <a:gd name="connsiteY49" fmla="*/ 820032 h 1647825"/>
                <a:gd name="connsiteX50" fmla="*/ 653891 w 885825"/>
                <a:gd name="connsiteY50" fmla="*/ 728592 h 1647825"/>
                <a:gd name="connsiteX51" fmla="*/ 381476 w 885825"/>
                <a:gd name="connsiteY51" fmla="*/ 658107 h 1647825"/>
                <a:gd name="connsiteX52" fmla="*/ 384334 w 885825"/>
                <a:gd name="connsiteY52" fmla="*/ 635247 h 1647825"/>
                <a:gd name="connsiteX53" fmla="*/ 411004 w 885825"/>
                <a:gd name="connsiteY53" fmla="*/ 639057 h 1647825"/>
                <a:gd name="connsiteX54" fmla="*/ 541496 w 885825"/>
                <a:gd name="connsiteY54" fmla="*/ 717162 h 1647825"/>
                <a:gd name="connsiteX55" fmla="*/ 552926 w 885825"/>
                <a:gd name="connsiteY55" fmla="*/ 716209 h 1647825"/>
                <a:gd name="connsiteX56" fmla="*/ 693896 w 885825"/>
                <a:gd name="connsiteY56" fmla="*/ 638104 h 1647825"/>
                <a:gd name="connsiteX57" fmla="*/ 710089 w 885825"/>
                <a:gd name="connsiteY57" fmla="*/ 608577 h 1647825"/>
                <a:gd name="connsiteX58" fmla="*/ 710089 w 885825"/>
                <a:gd name="connsiteY58" fmla="*/ 475227 h 1647825"/>
                <a:gd name="connsiteX59" fmla="*/ 693896 w 885825"/>
                <a:gd name="connsiteY59" fmla="*/ 445699 h 1647825"/>
                <a:gd name="connsiteX60" fmla="*/ 551974 w 885825"/>
                <a:gd name="connsiteY60" fmla="*/ 370452 h 1647825"/>
                <a:gd name="connsiteX61" fmla="*/ 532924 w 885825"/>
                <a:gd name="connsiteY61" fmla="*/ 368547 h 1647825"/>
                <a:gd name="connsiteX62" fmla="*/ 397669 w 885825"/>
                <a:gd name="connsiteY62" fmla="*/ 301872 h 1647825"/>
                <a:gd name="connsiteX63" fmla="*/ 371951 w 885825"/>
                <a:gd name="connsiteY63" fmla="*/ 293299 h 1647825"/>
                <a:gd name="connsiteX64" fmla="*/ 180499 w 885825"/>
                <a:gd name="connsiteY64" fmla="*/ 376167 h 1647825"/>
                <a:gd name="connsiteX65" fmla="*/ 175736 w 885825"/>
                <a:gd name="connsiteY65" fmla="*/ 505707 h 1647825"/>
                <a:gd name="connsiteX66" fmla="*/ 181451 w 885825"/>
                <a:gd name="connsiteY66" fmla="*/ 532377 h 1647825"/>
                <a:gd name="connsiteX67" fmla="*/ 202406 w 885825"/>
                <a:gd name="connsiteY67" fmla="*/ 580954 h 1647825"/>
                <a:gd name="connsiteX68" fmla="*/ 217646 w 885825"/>
                <a:gd name="connsiteY68" fmla="*/ 581907 h 1647825"/>
                <a:gd name="connsiteX69" fmla="*/ 239554 w 885825"/>
                <a:gd name="connsiteY69" fmla="*/ 580002 h 1647825"/>
                <a:gd name="connsiteX70" fmla="*/ 260509 w 885825"/>
                <a:gd name="connsiteY70" fmla="*/ 575239 h 1647825"/>
                <a:gd name="connsiteX71" fmla="*/ 344329 w 885825"/>
                <a:gd name="connsiteY71" fmla="*/ 490467 h 1647825"/>
                <a:gd name="connsiteX72" fmla="*/ 351949 w 885825"/>
                <a:gd name="connsiteY72" fmla="*/ 465702 h 1647825"/>
                <a:gd name="connsiteX73" fmla="*/ 361474 w 885825"/>
                <a:gd name="connsiteY73" fmla="*/ 415219 h 1647825"/>
                <a:gd name="connsiteX74" fmla="*/ 390049 w 885825"/>
                <a:gd name="connsiteY74" fmla="*/ 424744 h 1647825"/>
                <a:gd name="connsiteX75" fmla="*/ 325279 w 885825"/>
                <a:gd name="connsiteY75" fmla="*/ 580954 h 1647825"/>
                <a:gd name="connsiteX76" fmla="*/ 301466 w 885825"/>
                <a:gd name="connsiteY76" fmla="*/ 597147 h 1647825"/>
                <a:gd name="connsiteX77" fmla="*/ 218599 w 885825"/>
                <a:gd name="connsiteY77" fmla="*/ 618102 h 1647825"/>
                <a:gd name="connsiteX78" fmla="*/ 145256 w 885825"/>
                <a:gd name="connsiteY78" fmla="*/ 600957 h 1647825"/>
                <a:gd name="connsiteX79" fmla="*/ 7144 w 885825"/>
                <a:gd name="connsiteY79" fmla="*/ 817174 h 1647825"/>
                <a:gd name="connsiteX80" fmla="*/ 164306 w 885825"/>
                <a:gd name="connsiteY80" fmla="*/ 1041964 h 1647825"/>
                <a:gd name="connsiteX81" fmla="*/ 174784 w 885825"/>
                <a:gd name="connsiteY81" fmla="*/ 1041964 h 1647825"/>
                <a:gd name="connsiteX82" fmla="*/ 346234 w 885825"/>
                <a:gd name="connsiteY82" fmla="*/ 870514 h 1647825"/>
                <a:gd name="connsiteX83" fmla="*/ 367189 w 885825"/>
                <a:gd name="connsiteY83" fmla="*/ 853369 h 1647825"/>
                <a:gd name="connsiteX84" fmla="*/ 382429 w 885825"/>
                <a:gd name="connsiteY84" fmla="*/ 871467 h 1647825"/>
                <a:gd name="connsiteX85" fmla="*/ 346234 w 885825"/>
                <a:gd name="connsiteY85" fmla="*/ 987672 h 1647825"/>
                <a:gd name="connsiteX86" fmla="*/ 350044 w 885825"/>
                <a:gd name="connsiteY86" fmla="*/ 1021009 h 1647825"/>
                <a:gd name="connsiteX87" fmla="*/ 360521 w 885825"/>
                <a:gd name="connsiteY87" fmla="*/ 1052442 h 1647825"/>
                <a:gd name="connsiteX88" fmla="*/ 451009 w 885825"/>
                <a:gd name="connsiteY88" fmla="*/ 1141024 h 1647825"/>
                <a:gd name="connsiteX89" fmla="*/ 482441 w 885825"/>
                <a:gd name="connsiteY89" fmla="*/ 1150549 h 1647825"/>
                <a:gd name="connsiteX90" fmla="*/ 516731 w 885825"/>
                <a:gd name="connsiteY90" fmla="*/ 1154359 h 1647825"/>
                <a:gd name="connsiteX91" fmla="*/ 688181 w 885825"/>
                <a:gd name="connsiteY91" fmla="*/ 982909 h 1647825"/>
                <a:gd name="connsiteX92" fmla="*/ 709136 w 885825"/>
                <a:gd name="connsiteY92" fmla="*/ 965764 h 1647825"/>
                <a:gd name="connsiteX93" fmla="*/ 724376 w 885825"/>
                <a:gd name="connsiteY93" fmla="*/ 983862 h 1647825"/>
                <a:gd name="connsiteX94" fmla="*/ 721519 w 885825"/>
                <a:gd name="connsiteY94" fmla="*/ 1017199 h 1647825"/>
                <a:gd name="connsiteX95" fmla="*/ 684371 w 885825"/>
                <a:gd name="connsiteY95" fmla="*/ 1105782 h 1647825"/>
                <a:gd name="connsiteX96" fmla="*/ 663416 w 885825"/>
                <a:gd name="connsiteY96" fmla="*/ 1129595 h 1647825"/>
                <a:gd name="connsiteX97" fmla="*/ 517684 w 885825"/>
                <a:gd name="connsiteY97" fmla="*/ 1189602 h 1647825"/>
                <a:gd name="connsiteX98" fmla="*/ 488156 w 885825"/>
                <a:gd name="connsiteY98" fmla="*/ 1187697 h 1647825"/>
                <a:gd name="connsiteX99" fmla="*/ 459581 w 885825"/>
                <a:gd name="connsiteY99" fmla="*/ 1181982 h 1647825"/>
                <a:gd name="connsiteX100" fmla="*/ 315754 w 885825"/>
                <a:gd name="connsiteY100" fmla="*/ 1023867 h 1647825"/>
                <a:gd name="connsiteX101" fmla="*/ 172879 w 885825"/>
                <a:gd name="connsiteY101" fmla="*/ 1185792 h 1647825"/>
                <a:gd name="connsiteX102" fmla="*/ 341471 w 885825"/>
                <a:gd name="connsiteY102" fmla="*/ 1345812 h 1647825"/>
                <a:gd name="connsiteX103" fmla="*/ 373856 w 885825"/>
                <a:gd name="connsiteY103" fmla="*/ 1348670 h 1647825"/>
                <a:gd name="connsiteX104" fmla="*/ 386239 w 885825"/>
                <a:gd name="connsiteY104" fmla="*/ 1348670 h 1647825"/>
                <a:gd name="connsiteX105" fmla="*/ 383381 w 885825"/>
                <a:gd name="connsiteY105" fmla="*/ 1369624 h 1647825"/>
                <a:gd name="connsiteX106" fmla="*/ 382429 w 885825"/>
                <a:gd name="connsiteY106" fmla="*/ 1391532 h 1647825"/>
                <a:gd name="connsiteX107" fmla="*/ 527209 w 885825"/>
                <a:gd name="connsiteY107" fmla="*/ 1625847 h 1647825"/>
                <a:gd name="connsiteX108" fmla="*/ 558641 w 885825"/>
                <a:gd name="connsiteY108" fmla="*/ 1636324 h 1647825"/>
                <a:gd name="connsiteX109" fmla="*/ 756761 w 885825"/>
                <a:gd name="connsiteY109" fmla="*/ 1596320 h 1647825"/>
                <a:gd name="connsiteX110" fmla="*/ 777716 w 885825"/>
                <a:gd name="connsiteY110" fmla="*/ 1584890 h 1647825"/>
                <a:gd name="connsiteX111" fmla="*/ 858679 w 885825"/>
                <a:gd name="connsiteY111" fmla="*/ 1491545 h 1647825"/>
                <a:gd name="connsiteX112" fmla="*/ 791051 w 885825"/>
                <a:gd name="connsiteY112" fmla="*/ 1321999 h 1647825"/>
                <a:gd name="connsiteX113" fmla="*/ 771049 w 885825"/>
                <a:gd name="connsiteY113" fmla="*/ 1318190 h 1647825"/>
                <a:gd name="connsiteX114" fmla="*/ 750094 w 885825"/>
                <a:gd name="connsiteY114" fmla="*/ 1317237 h 1647825"/>
                <a:gd name="connsiteX115" fmla="*/ 608171 w 885825"/>
                <a:gd name="connsiteY115" fmla="*/ 1392484 h 1647825"/>
                <a:gd name="connsiteX116" fmla="*/ 591979 w 885825"/>
                <a:gd name="connsiteY116" fmla="*/ 1422012 h 1647825"/>
                <a:gd name="connsiteX117" fmla="*/ 576739 w 885825"/>
                <a:gd name="connsiteY117" fmla="*/ 1497259 h 1647825"/>
                <a:gd name="connsiteX118" fmla="*/ 552926 w 885825"/>
                <a:gd name="connsiteY118" fmla="*/ 1501070 h 1647825"/>
                <a:gd name="connsiteX119" fmla="*/ 546259 w 885825"/>
                <a:gd name="connsiteY119" fmla="*/ 1447729 h 1647825"/>
                <a:gd name="connsiteX120" fmla="*/ 552926 w 885825"/>
                <a:gd name="connsiteY120" fmla="*/ 1422965 h 1647825"/>
                <a:gd name="connsiteX121" fmla="*/ 565309 w 885825"/>
                <a:gd name="connsiteY121" fmla="*/ 1393437 h 1647825"/>
                <a:gd name="connsiteX122" fmla="*/ 749141 w 885825"/>
                <a:gd name="connsiteY122" fmla="*/ 1281042 h 1647825"/>
                <a:gd name="connsiteX123" fmla="*/ 164306 w 885825"/>
                <a:gd name="connsiteY123" fmla="*/ 969574 h 1647825"/>
                <a:gd name="connsiteX124" fmla="*/ 140494 w 885825"/>
                <a:gd name="connsiteY124" fmla="*/ 968622 h 1647825"/>
                <a:gd name="connsiteX125" fmla="*/ 118586 w 885825"/>
                <a:gd name="connsiteY125" fmla="*/ 678109 h 1647825"/>
                <a:gd name="connsiteX126" fmla="*/ 133826 w 885825"/>
                <a:gd name="connsiteY126" fmla="*/ 661917 h 1647825"/>
                <a:gd name="connsiteX127" fmla="*/ 134779 w 885825"/>
                <a:gd name="connsiteY127" fmla="*/ 661917 h 1647825"/>
                <a:gd name="connsiteX128" fmla="*/ 153829 w 885825"/>
                <a:gd name="connsiteY128" fmla="*/ 691444 h 1647825"/>
                <a:gd name="connsiteX129" fmla="*/ 153829 w 885825"/>
                <a:gd name="connsiteY129" fmla="*/ 692397 h 1647825"/>
                <a:gd name="connsiteX130" fmla="*/ 146209 w 885825"/>
                <a:gd name="connsiteY130" fmla="*/ 700969 h 1647825"/>
                <a:gd name="connsiteX131" fmla="*/ 165259 w 885825"/>
                <a:gd name="connsiteY131" fmla="*/ 942904 h 1647825"/>
                <a:gd name="connsiteX132" fmla="*/ 164306 w 885825"/>
                <a:gd name="connsiteY132" fmla="*/ 969574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749141" y="1281042"/>
                  </a:moveTo>
                  <a:cubicBezTo>
                    <a:pt x="789146" y="1281042"/>
                    <a:pt x="827246" y="1292472"/>
                    <a:pt x="858679" y="1312474"/>
                  </a:cubicBezTo>
                  <a:cubicBezTo>
                    <a:pt x="858679" y="1312474"/>
                    <a:pt x="858679" y="1302949"/>
                    <a:pt x="858679" y="1287709"/>
                  </a:cubicBezTo>
                  <a:cubicBezTo>
                    <a:pt x="874871" y="1196270"/>
                    <a:pt x="875824" y="1101972"/>
                    <a:pt x="861536" y="1006722"/>
                  </a:cubicBezTo>
                  <a:cubicBezTo>
                    <a:pt x="859631" y="996244"/>
                    <a:pt x="857726" y="985767"/>
                    <a:pt x="855821" y="975289"/>
                  </a:cubicBezTo>
                  <a:cubicBezTo>
                    <a:pt x="847249" y="938142"/>
                    <a:pt x="828199" y="900042"/>
                    <a:pt x="791051" y="885754"/>
                  </a:cubicBezTo>
                  <a:cubicBezTo>
                    <a:pt x="784384" y="882897"/>
                    <a:pt x="777716" y="880992"/>
                    <a:pt x="770096" y="880039"/>
                  </a:cubicBezTo>
                  <a:cubicBezTo>
                    <a:pt x="762476" y="879087"/>
                    <a:pt x="753904" y="879087"/>
                    <a:pt x="745331" y="880039"/>
                  </a:cubicBezTo>
                  <a:cubicBezTo>
                    <a:pt x="736759" y="880992"/>
                    <a:pt x="727234" y="881944"/>
                    <a:pt x="718661" y="884802"/>
                  </a:cubicBezTo>
                  <a:cubicBezTo>
                    <a:pt x="651034" y="903852"/>
                    <a:pt x="611029" y="975289"/>
                    <a:pt x="630079" y="1042917"/>
                  </a:cubicBezTo>
                  <a:cubicBezTo>
                    <a:pt x="631984" y="1050537"/>
                    <a:pt x="627221" y="1059109"/>
                    <a:pt x="618649" y="1060062"/>
                  </a:cubicBezTo>
                  <a:cubicBezTo>
                    <a:pt x="611981" y="1061014"/>
                    <a:pt x="606266" y="1056252"/>
                    <a:pt x="604361" y="1049584"/>
                  </a:cubicBezTo>
                  <a:cubicBezTo>
                    <a:pt x="581501" y="967669"/>
                    <a:pt x="629126" y="881944"/>
                    <a:pt x="711041" y="859084"/>
                  </a:cubicBezTo>
                  <a:cubicBezTo>
                    <a:pt x="719614" y="856227"/>
                    <a:pt x="729139" y="855274"/>
                    <a:pt x="737711" y="854322"/>
                  </a:cubicBezTo>
                  <a:cubicBezTo>
                    <a:pt x="748189" y="854322"/>
                    <a:pt x="758666" y="855274"/>
                    <a:pt x="768191" y="857179"/>
                  </a:cubicBezTo>
                  <a:cubicBezTo>
                    <a:pt x="798671" y="853369"/>
                    <a:pt x="817721" y="891469"/>
                    <a:pt x="846296" y="891469"/>
                  </a:cubicBezTo>
                  <a:cubicBezTo>
                    <a:pt x="827246" y="834319"/>
                    <a:pt x="855821" y="767644"/>
                    <a:pt x="855821" y="707637"/>
                  </a:cubicBezTo>
                  <a:cubicBezTo>
                    <a:pt x="856774" y="699064"/>
                    <a:pt x="856774" y="690492"/>
                    <a:pt x="856774" y="681919"/>
                  </a:cubicBezTo>
                  <a:cubicBezTo>
                    <a:pt x="859631" y="671442"/>
                    <a:pt x="861536" y="660964"/>
                    <a:pt x="863441" y="650487"/>
                  </a:cubicBezTo>
                  <a:cubicBezTo>
                    <a:pt x="865346" y="640009"/>
                    <a:pt x="866299" y="629532"/>
                    <a:pt x="868204" y="619054"/>
                  </a:cubicBezTo>
                  <a:cubicBezTo>
                    <a:pt x="893921" y="510469"/>
                    <a:pt x="865346" y="415219"/>
                    <a:pt x="856774" y="311397"/>
                  </a:cubicBezTo>
                  <a:cubicBezTo>
                    <a:pt x="856774" y="300919"/>
                    <a:pt x="856774" y="290442"/>
                    <a:pt x="856774" y="280917"/>
                  </a:cubicBezTo>
                  <a:cubicBezTo>
                    <a:pt x="856774" y="243769"/>
                    <a:pt x="856774" y="220909"/>
                    <a:pt x="856774" y="220909"/>
                  </a:cubicBezTo>
                  <a:lnTo>
                    <a:pt x="854869" y="221862"/>
                  </a:lnTo>
                  <a:cubicBezTo>
                    <a:pt x="848201" y="162807"/>
                    <a:pt x="819626" y="109467"/>
                    <a:pt x="776764" y="71367"/>
                  </a:cubicBezTo>
                  <a:cubicBezTo>
                    <a:pt x="768191" y="63747"/>
                    <a:pt x="759619" y="57079"/>
                    <a:pt x="750094" y="50412"/>
                  </a:cubicBezTo>
                  <a:cubicBezTo>
                    <a:pt x="721519" y="31362"/>
                    <a:pt x="690086" y="18027"/>
                    <a:pt x="656749" y="12312"/>
                  </a:cubicBezTo>
                  <a:cubicBezTo>
                    <a:pt x="645319" y="10407"/>
                    <a:pt x="634841" y="9454"/>
                    <a:pt x="623411" y="8502"/>
                  </a:cubicBezTo>
                  <a:cubicBezTo>
                    <a:pt x="502444" y="-4833"/>
                    <a:pt x="359569" y="80892"/>
                    <a:pt x="391954" y="227577"/>
                  </a:cubicBezTo>
                  <a:cubicBezTo>
                    <a:pt x="395764" y="236149"/>
                    <a:pt x="399574" y="244722"/>
                    <a:pt x="405289" y="253294"/>
                  </a:cubicBezTo>
                  <a:cubicBezTo>
                    <a:pt x="427196" y="290442"/>
                    <a:pt x="474821" y="328542"/>
                    <a:pt x="520541" y="332352"/>
                  </a:cubicBezTo>
                  <a:cubicBezTo>
                    <a:pt x="530066" y="334257"/>
                    <a:pt x="540544" y="335209"/>
                    <a:pt x="551021" y="335209"/>
                  </a:cubicBezTo>
                  <a:cubicBezTo>
                    <a:pt x="633889" y="335209"/>
                    <a:pt x="702469" y="276154"/>
                    <a:pt x="718661" y="198049"/>
                  </a:cubicBezTo>
                  <a:cubicBezTo>
                    <a:pt x="720566" y="186619"/>
                    <a:pt x="722471" y="175189"/>
                    <a:pt x="722471" y="163759"/>
                  </a:cubicBezTo>
                  <a:cubicBezTo>
                    <a:pt x="722471" y="153282"/>
                    <a:pt x="731996" y="144709"/>
                    <a:pt x="743426" y="146614"/>
                  </a:cubicBezTo>
                  <a:cubicBezTo>
                    <a:pt x="751999" y="147567"/>
                    <a:pt x="758666" y="156139"/>
                    <a:pt x="758666" y="164712"/>
                  </a:cubicBezTo>
                  <a:cubicBezTo>
                    <a:pt x="758666" y="248532"/>
                    <a:pt x="708184" y="320922"/>
                    <a:pt x="635794" y="353307"/>
                  </a:cubicBezTo>
                  <a:cubicBezTo>
                    <a:pt x="664369" y="365689"/>
                    <a:pt x="689134" y="384739"/>
                    <a:pt x="708184" y="407599"/>
                  </a:cubicBezTo>
                  <a:cubicBezTo>
                    <a:pt x="714851" y="415219"/>
                    <a:pt x="720566" y="423792"/>
                    <a:pt x="726281" y="432364"/>
                  </a:cubicBezTo>
                  <a:cubicBezTo>
                    <a:pt x="771049" y="473322"/>
                    <a:pt x="761524" y="530472"/>
                    <a:pt x="757714" y="584764"/>
                  </a:cubicBezTo>
                  <a:cubicBezTo>
                    <a:pt x="755809" y="593337"/>
                    <a:pt x="753904" y="602862"/>
                    <a:pt x="751046" y="611434"/>
                  </a:cubicBezTo>
                  <a:cubicBezTo>
                    <a:pt x="748189" y="620007"/>
                    <a:pt x="745331" y="628579"/>
                    <a:pt x="741521" y="637152"/>
                  </a:cubicBezTo>
                  <a:cubicBezTo>
                    <a:pt x="737711" y="645724"/>
                    <a:pt x="732949" y="654297"/>
                    <a:pt x="727234" y="661917"/>
                  </a:cubicBezTo>
                  <a:cubicBezTo>
                    <a:pt x="716756" y="678109"/>
                    <a:pt x="703421" y="693349"/>
                    <a:pt x="687229" y="706684"/>
                  </a:cubicBezTo>
                  <a:cubicBezTo>
                    <a:pt x="689134" y="740974"/>
                    <a:pt x="709136" y="771454"/>
                    <a:pt x="737711" y="786694"/>
                  </a:cubicBezTo>
                  <a:cubicBezTo>
                    <a:pt x="744379" y="790504"/>
                    <a:pt x="752951" y="794314"/>
                    <a:pt x="760571" y="796219"/>
                  </a:cubicBezTo>
                  <a:cubicBezTo>
                    <a:pt x="771049" y="791457"/>
                    <a:pt x="780574" y="794314"/>
                    <a:pt x="788194" y="799077"/>
                  </a:cubicBezTo>
                  <a:cubicBezTo>
                    <a:pt x="810101" y="816222"/>
                    <a:pt x="800576" y="825747"/>
                    <a:pt x="783431" y="835272"/>
                  </a:cubicBezTo>
                  <a:cubicBezTo>
                    <a:pt x="773906" y="838129"/>
                    <a:pt x="762476" y="837177"/>
                    <a:pt x="752951" y="830509"/>
                  </a:cubicBezTo>
                  <a:cubicBezTo>
                    <a:pt x="743426" y="827652"/>
                    <a:pt x="733901" y="824794"/>
                    <a:pt x="724376" y="820032"/>
                  </a:cubicBezTo>
                  <a:cubicBezTo>
                    <a:pt x="689134" y="801934"/>
                    <a:pt x="662464" y="768597"/>
                    <a:pt x="653891" y="728592"/>
                  </a:cubicBezTo>
                  <a:cubicBezTo>
                    <a:pt x="559594" y="780027"/>
                    <a:pt x="439579" y="750499"/>
                    <a:pt x="381476" y="658107"/>
                  </a:cubicBezTo>
                  <a:cubicBezTo>
                    <a:pt x="376714" y="650487"/>
                    <a:pt x="377666" y="640962"/>
                    <a:pt x="384334" y="635247"/>
                  </a:cubicBezTo>
                  <a:cubicBezTo>
                    <a:pt x="392906" y="627627"/>
                    <a:pt x="405289" y="629532"/>
                    <a:pt x="411004" y="639057"/>
                  </a:cubicBezTo>
                  <a:cubicBezTo>
                    <a:pt x="440531" y="685729"/>
                    <a:pt x="490061" y="713352"/>
                    <a:pt x="541496" y="717162"/>
                  </a:cubicBezTo>
                  <a:cubicBezTo>
                    <a:pt x="545306" y="715257"/>
                    <a:pt x="548164" y="716209"/>
                    <a:pt x="552926" y="716209"/>
                  </a:cubicBezTo>
                  <a:cubicBezTo>
                    <a:pt x="611981" y="716209"/>
                    <a:pt x="663416" y="684777"/>
                    <a:pt x="693896" y="638104"/>
                  </a:cubicBezTo>
                  <a:cubicBezTo>
                    <a:pt x="699611" y="628579"/>
                    <a:pt x="705326" y="619054"/>
                    <a:pt x="710089" y="608577"/>
                  </a:cubicBezTo>
                  <a:cubicBezTo>
                    <a:pt x="732949" y="557142"/>
                    <a:pt x="723424" y="519042"/>
                    <a:pt x="710089" y="475227"/>
                  </a:cubicBezTo>
                  <a:cubicBezTo>
                    <a:pt x="705326" y="464749"/>
                    <a:pt x="700564" y="455224"/>
                    <a:pt x="693896" y="445699"/>
                  </a:cubicBezTo>
                  <a:cubicBezTo>
                    <a:pt x="663416" y="399979"/>
                    <a:pt x="611029" y="370452"/>
                    <a:pt x="551974" y="370452"/>
                  </a:cubicBezTo>
                  <a:cubicBezTo>
                    <a:pt x="546259" y="370452"/>
                    <a:pt x="539591" y="369499"/>
                    <a:pt x="532924" y="368547"/>
                  </a:cubicBezTo>
                  <a:cubicBezTo>
                    <a:pt x="485299" y="347592"/>
                    <a:pt x="440531" y="319017"/>
                    <a:pt x="397669" y="301872"/>
                  </a:cubicBezTo>
                  <a:cubicBezTo>
                    <a:pt x="389096" y="298062"/>
                    <a:pt x="380524" y="295204"/>
                    <a:pt x="371951" y="293299"/>
                  </a:cubicBezTo>
                  <a:cubicBezTo>
                    <a:pt x="294799" y="280917"/>
                    <a:pt x="209074" y="299967"/>
                    <a:pt x="180499" y="376167"/>
                  </a:cubicBezTo>
                  <a:cubicBezTo>
                    <a:pt x="170974" y="423792"/>
                    <a:pt x="161449" y="461892"/>
                    <a:pt x="175736" y="505707"/>
                  </a:cubicBezTo>
                  <a:cubicBezTo>
                    <a:pt x="177641" y="515232"/>
                    <a:pt x="179546" y="523804"/>
                    <a:pt x="181451" y="532377"/>
                  </a:cubicBezTo>
                  <a:cubicBezTo>
                    <a:pt x="186214" y="549522"/>
                    <a:pt x="193834" y="565714"/>
                    <a:pt x="202406" y="580954"/>
                  </a:cubicBezTo>
                  <a:cubicBezTo>
                    <a:pt x="207169" y="581907"/>
                    <a:pt x="211931" y="581907"/>
                    <a:pt x="217646" y="581907"/>
                  </a:cubicBezTo>
                  <a:cubicBezTo>
                    <a:pt x="225266" y="581907"/>
                    <a:pt x="231934" y="580954"/>
                    <a:pt x="239554" y="580002"/>
                  </a:cubicBezTo>
                  <a:cubicBezTo>
                    <a:pt x="247174" y="579049"/>
                    <a:pt x="253841" y="577144"/>
                    <a:pt x="260509" y="575239"/>
                  </a:cubicBezTo>
                  <a:cubicBezTo>
                    <a:pt x="305276" y="563809"/>
                    <a:pt x="330041" y="530472"/>
                    <a:pt x="344329" y="490467"/>
                  </a:cubicBezTo>
                  <a:cubicBezTo>
                    <a:pt x="347186" y="482847"/>
                    <a:pt x="350044" y="474274"/>
                    <a:pt x="351949" y="465702"/>
                  </a:cubicBezTo>
                  <a:cubicBezTo>
                    <a:pt x="361474" y="443794"/>
                    <a:pt x="361474" y="434269"/>
                    <a:pt x="361474" y="415219"/>
                  </a:cubicBezTo>
                  <a:cubicBezTo>
                    <a:pt x="370999" y="415219"/>
                    <a:pt x="390049" y="415219"/>
                    <a:pt x="390049" y="424744"/>
                  </a:cubicBezTo>
                  <a:cubicBezTo>
                    <a:pt x="399574" y="481894"/>
                    <a:pt x="361474" y="539044"/>
                    <a:pt x="325279" y="580954"/>
                  </a:cubicBezTo>
                  <a:cubicBezTo>
                    <a:pt x="317659" y="587622"/>
                    <a:pt x="310039" y="592384"/>
                    <a:pt x="301466" y="597147"/>
                  </a:cubicBezTo>
                  <a:cubicBezTo>
                    <a:pt x="276701" y="610482"/>
                    <a:pt x="248126" y="618102"/>
                    <a:pt x="218599" y="618102"/>
                  </a:cubicBezTo>
                  <a:cubicBezTo>
                    <a:pt x="191929" y="618102"/>
                    <a:pt x="168116" y="611434"/>
                    <a:pt x="145256" y="600957"/>
                  </a:cubicBezTo>
                  <a:cubicBezTo>
                    <a:pt x="64294" y="638104"/>
                    <a:pt x="7144" y="720972"/>
                    <a:pt x="7144" y="817174"/>
                  </a:cubicBezTo>
                  <a:cubicBezTo>
                    <a:pt x="7144" y="920044"/>
                    <a:pt x="72866" y="1008627"/>
                    <a:pt x="164306" y="1041964"/>
                  </a:cubicBezTo>
                  <a:cubicBezTo>
                    <a:pt x="168116" y="1041964"/>
                    <a:pt x="170974" y="1041964"/>
                    <a:pt x="174784" y="1041964"/>
                  </a:cubicBezTo>
                  <a:cubicBezTo>
                    <a:pt x="269081" y="1041964"/>
                    <a:pt x="346234" y="964812"/>
                    <a:pt x="346234" y="870514"/>
                  </a:cubicBezTo>
                  <a:cubicBezTo>
                    <a:pt x="346234" y="860037"/>
                    <a:pt x="355759" y="851464"/>
                    <a:pt x="367189" y="853369"/>
                  </a:cubicBezTo>
                  <a:cubicBezTo>
                    <a:pt x="375761" y="854322"/>
                    <a:pt x="382429" y="862894"/>
                    <a:pt x="382429" y="871467"/>
                  </a:cubicBezTo>
                  <a:cubicBezTo>
                    <a:pt x="382429" y="914329"/>
                    <a:pt x="369094" y="954334"/>
                    <a:pt x="346234" y="987672"/>
                  </a:cubicBezTo>
                  <a:cubicBezTo>
                    <a:pt x="346234" y="999102"/>
                    <a:pt x="348139" y="1010532"/>
                    <a:pt x="350044" y="1021009"/>
                  </a:cubicBezTo>
                  <a:cubicBezTo>
                    <a:pt x="352901" y="1031487"/>
                    <a:pt x="355759" y="1041964"/>
                    <a:pt x="360521" y="1052442"/>
                  </a:cubicBezTo>
                  <a:cubicBezTo>
                    <a:pt x="372904" y="1100067"/>
                    <a:pt x="401479" y="1128642"/>
                    <a:pt x="451009" y="1141024"/>
                  </a:cubicBezTo>
                  <a:cubicBezTo>
                    <a:pt x="461486" y="1144834"/>
                    <a:pt x="471964" y="1148645"/>
                    <a:pt x="482441" y="1150549"/>
                  </a:cubicBezTo>
                  <a:cubicBezTo>
                    <a:pt x="493871" y="1152454"/>
                    <a:pt x="504349" y="1154359"/>
                    <a:pt x="516731" y="1154359"/>
                  </a:cubicBezTo>
                  <a:cubicBezTo>
                    <a:pt x="611029" y="1154359"/>
                    <a:pt x="688181" y="1077207"/>
                    <a:pt x="688181" y="982909"/>
                  </a:cubicBezTo>
                  <a:cubicBezTo>
                    <a:pt x="688181" y="972432"/>
                    <a:pt x="697706" y="963859"/>
                    <a:pt x="709136" y="965764"/>
                  </a:cubicBezTo>
                  <a:cubicBezTo>
                    <a:pt x="717709" y="966717"/>
                    <a:pt x="724376" y="975289"/>
                    <a:pt x="724376" y="983862"/>
                  </a:cubicBezTo>
                  <a:cubicBezTo>
                    <a:pt x="724376" y="995292"/>
                    <a:pt x="723424" y="1006722"/>
                    <a:pt x="721519" y="1017199"/>
                  </a:cubicBezTo>
                  <a:cubicBezTo>
                    <a:pt x="725329" y="1052442"/>
                    <a:pt x="696754" y="1071492"/>
                    <a:pt x="684371" y="1105782"/>
                  </a:cubicBezTo>
                  <a:cubicBezTo>
                    <a:pt x="677704" y="1114354"/>
                    <a:pt x="671036" y="1121974"/>
                    <a:pt x="663416" y="1129595"/>
                  </a:cubicBezTo>
                  <a:cubicBezTo>
                    <a:pt x="626269" y="1166742"/>
                    <a:pt x="574834" y="1189602"/>
                    <a:pt x="517684" y="1189602"/>
                  </a:cubicBezTo>
                  <a:cubicBezTo>
                    <a:pt x="507206" y="1189602"/>
                    <a:pt x="497681" y="1188649"/>
                    <a:pt x="488156" y="1187697"/>
                  </a:cubicBezTo>
                  <a:cubicBezTo>
                    <a:pt x="478631" y="1186745"/>
                    <a:pt x="469106" y="1183887"/>
                    <a:pt x="459581" y="1181982"/>
                  </a:cubicBezTo>
                  <a:cubicBezTo>
                    <a:pt x="382429" y="1166742"/>
                    <a:pt x="334804" y="1100067"/>
                    <a:pt x="315754" y="1023867"/>
                  </a:cubicBezTo>
                  <a:cubicBezTo>
                    <a:pt x="249079" y="1071492"/>
                    <a:pt x="153829" y="1071492"/>
                    <a:pt x="172879" y="1185792"/>
                  </a:cubicBezTo>
                  <a:cubicBezTo>
                    <a:pt x="191929" y="1271517"/>
                    <a:pt x="258604" y="1338192"/>
                    <a:pt x="341471" y="1345812"/>
                  </a:cubicBezTo>
                  <a:cubicBezTo>
                    <a:pt x="351949" y="1347717"/>
                    <a:pt x="362426" y="1348670"/>
                    <a:pt x="373856" y="1348670"/>
                  </a:cubicBezTo>
                  <a:cubicBezTo>
                    <a:pt x="377666" y="1348670"/>
                    <a:pt x="381476" y="1348670"/>
                    <a:pt x="386239" y="1348670"/>
                  </a:cubicBezTo>
                  <a:cubicBezTo>
                    <a:pt x="385286" y="1355337"/>
                    <a:pt x="384334" y="1362957"/>
                    <a:pt x="383381" y="1369624"/>
                  </a:cubicBezTo>
                  <a:cubicBezTo>
                    <a:pt x="382429" y="1376292"/>
                    <a:pt x="382429" y="1383912"/>
                    <a:pt x="382429" y="1391532"/>
                  </a:cubicBezTo>
                  <a:cubicBezTo>
                    <a:pt x="373856" y="1500117"/>
                    <a:pt x="421481" y="1595367"/>
                    <a:pt x="527209" y="1625847"/>
                  </a:cubicBezTo>
                  <a:cubicBezTo>
                    <a:pt x="537686" y="1629657"/>
                    <a:pt x="548164" y="1633467"/>
                    <a:pt x="558641" y="1636324"/>
                  </a:cubicBezTo>
                  <a:cubicBezTo>
                    <a:pt x="623411" y="1652517"/>
                    <a:pt x="698659" y="1636324"/>
                    <a:pt x="756761" y="1596320"/>
                  </a:cubicBezTo>
                  <a:cubicBezTo>
                    <a:pt x="764381" y="1592509"/>
                    <a:pt x="771049" y="1588699"/>
                    <a:pt x="777716" y="1584890"/>
                  </a:cubicBezTo>
                  <a:cubicBezTo>
                    <a:pt x="812006" y="1563934"/>
                    <a:pt x="841534" y="1533454"/>
                    <a:pt x="858679" y="1491545"/>
                  </a:cubicBezTo>
                  <a:cubicBezTo>
                    <a:pt x="887254" y="1424870"/>
                    <a:pt x="877729" y="1339145"/>
                    <a:pt x="791051" y="1321999"/>
                  </a:cubicBezTo>
                  <a:cubicBezTo>
                    <a:pt x="784384" y="1320095"/>
                    <a:pt x="777716" y="1319142"/>
                    <a:pt x="771049" y="1318190"/>
                  </a:cubicBezTo>
                  <a:cubicBezTo>
                    <a:pt x="764381" y="1317237"/>
                    <a:pt x="757714" y="1317237"/>
                    <a:pt x="750094" y="1317237"/>
                  </a:cubicBezTo>
                  <a:cubicBezTo>
                    <a:pt x="691039" y="1317237"/>
                    <a:pt x="638651" y="1347717"/>
                    <a:pt x="608171" y="1392484"/>
                  </a:cubicBezTo>
                  <a:cubicBezTo>
                    <a:pt x="602456" y="1402009"/>
                    <a:pt x="596741" y="1411534"/>
                    <a:pt x="591979" y="1422012"/>
                  </a:cubicBezTo>
                  <a:cubicBezTo>
                    <a:pt x="577691" y="1445824"/>
                    <a:pt x="590074" y="1483924"/>
                    <a:pt x="576739" y="1497259"/>
                  </a:cubicBezTo>
                  <a:cubicBezTo>
                    <a:pt x="571976" y="1502022"/>
                    <a:pt x="565309" y="1503927"/>
                    <a:pt x="552926" y="1501070"/>
                  </a:cubicBezTo>
                  <a:cubicBezTo>
                    <a:pt x="543401" y="1482020"/>
                    <a:pt x="543401" y="1462970"/>
                    <a:pt x="546259" y="1447729"/>
                  </a:cubicBezTo>
                  <a:cubicBezTo>
                    <a:pt x="548164" y="1439157"/>
                    <a:pt x="551021" y="1430584"/>
                    <a:pt x="552926" y="1422965"/>
                  </a:cubicBezTo>
                  <a:cubicBezTo>
                    <a:pt x="556736" y="1412487"/>
                    <a:pt x="560546" y="1402962"/>
                    <a:pt x="565309" y="1393437"/>
                  </a:cubicBezTo>
                  <a:cubicBezTo>
                    <a:pt x="600551" y="1326762"/>
                    <a:pt x="669131" y="1281042"/>
                    <a:pt x="749141" y="1281042"/>
                  </a:cubicBezTo>
                  <a:close/>
                  <a:moveTo>
                    <a:pt x="164306" y="969574"/>
                  </a:moveTo>
                  <a:cubicBezTo>
                    <a:pt x="157639" y="975289"/>
                    <a:pt x="147161" y="975289"/>
                    <a:pt x="140494" y="968622"/>
                  </a:cubicBezTo>
                  <a:cubicBezTo>
                    <a:pt x="54769" y="894327"/>
                    <a:pt x="45244" y="763834"/>
                    <a:pt x="118586" y="678109"/>
                  </a:cubicBezTo>
                  <a:cubicBezTo>
                    <a:pt x="123349" y="672394"/>
                    <a:pt x="129064" y="667632"/>
                    <a:pt x="133826" y="661917"/>
                  </a:cubicBezTo>
                  <a:cubicBezTo>
                    <a:pt x="133826" y="661917"/>
                    <a:pt x="134779" y="661917"/>
                    <a:pt x="134779" y="661917"/>
                  </a:cubicBezTo>
                  <a:lnTo>
                    <a:pt x="153829" y="691444"/>
                  </a:lnTo>
                  <a:cubicBezTo>
                    <a:pt x="153829" y="691444"/>
                    <a:pt x="153829" y="691444"/>
                    <a:pt x="153829" y="692397"/>
                  </a:cubicBezTo>
                  <a:cubicBezTo>
                    <a:pt x="150971" y="695254"/>
                    <a:pt x="148114" y="698112"/>
                    <a:pt x="146209" y="700969"/>
                  </a:cubicBezTo>
                  <a:cubicBezTo>
                    <a:pt x="84296" y="772407"/>
                    <a:pt x="92869" y="880992"/>
                    <a:pt x="165259" y="942904"/>
                  </a:cubicBezTo>
                  <a:cubicBezTo>
                    <a:pt x="172879" y="949572"/>
                    <a:pt x="172879" y="961954"/>
                    <a:pt x="164306" y="969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D0BD4CB-B29D-469B-BA05-B472758C801F}"/>
                </a:ext>
              </a:extLst>
            </p:cNvPr>
            <p:cNvSpPr/>
            <p:nvPr/>
          </p:nvSpPr>
          <p:spPr>
            <a:xfrm>
              <a:off x="8319409" y="2396187"/>
              <a:ext cx="885825" cy="1647825"/>
            </a:xfrm>
            <a:custGeom>
              <a:avLst/>
              <a:gdLst>
                <a:gd name="connsiteX0" fmla="*/ 320891 w 885825"/>
                <a:gd name="connsiteY0" fmla="*/ 1394389 h 1647825"/>
                <a:gd name="connsiteX1" fmla="*/ 333274 w 885825"/>
                <a:gd name="connsiteY1" fmla="*/ 1423917 h 1647825"/>
                <a:gd name="connsiteX2" fmla="*/ 339941 w 885825"/>
                <a:gd name="connsiteY2" fmla="*/ 1448682 h 1647825"/>
                <a:gd name="connsiteX3" fmla="*/ 333274 w 885825"/>
                <a:gd name="connsiteY3" fmla="*/ 1502022 h 1647825"/>
                <a:gd name="connsiteX4" fmla="*/ 309461 w 885825"/>
                <a:gd name="connsiteY4" fmla="*/ 1498212 h 1647825"/>
                <a:gd name="connsiteX5" fmla="*/ 294221 w 885825"/>
                <a:gd name="connsiteY5" fmla="*/ 1422964 h 1647825"/>
                <a:gd name="connsiteX6" fmla="*/ 278029 w 885825"/>
                <a:gd name="connsiteY6" fmla="*/ 1393437 h 1647825"/>
                <a:gd name="connsiteX7" fmla="*/ 136106 w 885825"/>
                <a:gd name="connsiteY7" fmla="*/ 1318189 h 1647825"/>
                <a:gd name="connsiteX8" fmla="*/ 115151 w 885825"/>
                <a:gd name="connsiteY8" fmla="*/ 1319142 h 1647825"/>
                <a:gd name="connsiteX9" fmla="*/ 95149 w 885825"/>
                <a:gd name="connsiteY9" fmla="*/ 1322952 h 1647825"/>
                <a:gd name="connsiteX10" fmla="*/ 27521 w 885825"/>
                <a:gd name="connsiteY10" fmla="*/ 1492497 h 1647825"/>
                <a:gd name="connsiteX11" fmla="*/ 108484 w 885825"/>
                <a:gd name="connsiteY11" fmla="*/ 1585842 h 1647825"/>
                <a:gd name="connsiteX12" fmla="*/ 129439 w 885825"/>
                <a:gd name="connsiteY12" fmla="*/ 1597272 h 1647825"/>
                <a:gd name="connsiteX13" fmla="*/ 327559 w 885825"/>
                <a:gd name="connsiteY13" fmla="*/ 1637277 h 1647825"/>
                <a:gd name="connsiteX14" fmla="*/ 358991 w 885825"/>
                <a:gd name="connsiteY14" fmla="*/ 1626800 h 1647825"/>
                <a:gd name="connsiteX15" fmla="*/ 503771 w 885825"/>
                <a:gd name="connsiteY15" fmla="*/ 1392484 h 1647825"/>
                <a:gd name="connsiteX16" fmla="*/ 502819 w 885825"/>
                <a:gd name="connsiteY16" fmla="*/ 1370577 h 1647825"/>
                <a:gd name="connsiteX17" fmla="*/ 499961 w 885825"/>
                <a:gd name="connsiteY17" fmla="*/ 1349622 h 1647825"/>
                <a:gd name="connsiteX18" fmla="*/ 512344 w 885825"/>
                <a:gd name="connsiteY18" fmla="*/ 1349622 h 1647825"/>
                <a:gd name="connsiteX19" fmla="*/ 544729 w 885825"/>
                <a:gd name="connsiteY19" fmla="*/ 1346764 h 1647825"/>
                <a:gd name="connsiteX20" fmla="*/ 713321 w 885825"/>
                <a:gd name="connsiteY20" fmla="*/ 1186744 h 1647825"/>
                <a:gd name="connsiteX21" fmla="*/ 570446 w 885825"/>
                <a:gd name="connsiteY21" fmla="*/ 1024819 h 1647825"/>
                <a:gd name="connsiteX22" fmla="*/ 426619 w 885825"/>
                <a:gd name="connsiteY22" fmla="*/ 1182934 h 1647825"/>
                <a:gd name="connsiteX23" fmla="*/ 398044 w 885825"/>
                <a:gd name="connsiteY23" fmla="*/ 1188650 h 1647825"/>
                <a:gd name="connsiteX24" fmla="*/ 368516 w 885825"/>
                <a:gd name="connsiteY24" fmla="*/ 1190554 h 1647825"/>
                <a:gd name="connsiteX25" fmla="*/ 222784 w 885825"/>
                <a:gd name="connsiteY25" fmla="*/ 1130547 h 1647825"/>
                <a:gd name="connsiteX26" fmla="*/ 201829 w 885825"/>
                <a:gd name="connsiteY26" fmla="*/ 1106734 h 1647825"/>
                <a:gd name="connsiteX27" fmla="*/ 164681 w 885825"/>
                <a:gd name="connsiteY27" fmla="*/ 1018152 h 1647825"/>
                <a:gd name="connsiteX28" fmla="*/ 161824 w 885825"/>
                <a:gd name="connsiteY28" fmla="*/ 984814 h 1647825"/>
                <a:gd name="connsiteX29" fmla="*/ 177064 w 885825"/>
                <a:gd name="connsiteY29" fmla="*/ 966717 h 1647825"/>
                <a:gd name="connsiteX30" fmla="*/ 198019 w 885825"/>
                <a:gd name="connsiteY30" fmla="*/ 983862 h 1647825"/>
                <a:gd name="connsiteX31" fmla="*/ 369469 w 885825"/>
                <a:gd name="connsiteY31" fmla="*/ 1155312 h 1647825"/>
                <a:gd name="connsiteX32" fmla="*/ 403759 w 885825"/>
                <a:gd name="connsiteY32" fmla="*/ 1151502 h 1647825"/>
                <a:gd name="connsiteX33" fmla="*/ 435191 w 885825"/>
                <a:gd name="connsiteY33" fmla="*/ 1141977 h 1647825"/>
                <a:gd name="connsiteX34" fmla="*/ 525679 w 885825"/>
                <a:gd name="connsiteY34" fmla="*/ 1053394 h 1647825"/>
                <a:gd name="connsiteX35" fmla="*/ 536156 w 885825"/>
                <a:gd name="connsiteY35" fmla="*/ 1021962 h 1647825"/>
                <a:gd name="connsiteX36" fmla="*/ 539966 w 885825"/>
                <a:gd name="connsiteY36" fmla="*/ 988624 h 1647825"/>
                <a:gd name="connsiteX37" fmla="*/ 503771 w 885825"/>
                <a:gd name="connsiteY37" fmla="*/ 872419 h 1647825"/>
                <a:gd name="connsiteX38" fmla="*/ 519011 w 885825"/>
                <a:gd name="connsiteY38" fmla="*/ 854322 h 1647825"/>
                <a:gd name="connsiteX39" fmla="*/ 539966 w 885825"/>
                <a:gd name="connsiteY39" fmla="*/ 871467 h 1647825"/>
                <a:gd name="connsiteX40" fmla="*/ 711416 w 885825"/>
                <a:gd name="connsiteY40" fmla="*/ 1042917 h 1647825"/>
                <a:gd name="connsiteX41" fmla="*/ 721894 w 885825"/>
                <a:gd name="connsiteY41" fmla="*/ 1042917 h 1647825"/>
                <a:gd name="connsiteX42" fmla="*/ 879056 w 885825"/>
                <a:gd name="connsiteY42" fmla="*/ 818127 h 1647825"/>
                <a:gd name="connsiteX43" fmla="*/ 739991 w 885825"/>
                <a:gd name="connsiteY43" fmla="*/ 600957 h 1647825"/>
                <a:gd name="connsiteX44" fmla="*/ 666649 w 885825"/>
                <a:gd name="connsiteY44" fmla="*/ 618102 h 1647825"/>
                <a:gd name="connsiteX45" fmla="*/ 583781 w 885825"/>
                <a:gd name="connsiteY45" fmla="*/ 597147 h 1647825"/>
                <a:gd name="connsiteX46" fmla="*/ 559969 w 885825"/>
                <a:gd name="connsiteY46" fmla="*/ 580954 h 1647825"/>
                <a:gd name="connsiteX47" fmla="*/ 495199 w 885825"/>
                <a:gd name="connsiteY47" fmla="*/ 424744 h 1647825"/>
                <a:gd name="connsiteX48" fmla="*/ 523774 w 885825"/>
                <a:gd name="connsiteY48" fmla="*/ 415219 h 1647825"/>
                <a:gd name="connsiteX49" fmla="*/ 533299 w 885825"/>
                <a:gd name="connsiteY49" fmla="*/ 465702 h 1647825"/>
                <a:gd name="connsiteX50" fmla="*/ 540919 w 885825"/>
                <a:gd name="connsiteY50" fmla="*/ 490467 h 1647825"/>
                <a:gd name="connsiteX51" fmla="*/ 624739 w 885825"/>
                <a:gd name="connsiteY51" fmla="*/ 575239 h 1647825"/>
                <a:gd name="connsiteX52" fmla="*/ 645694 w 885825"/>
                <a:gd name="connsiteY52" fmla="*/ 580002 h 1647825"/>
                <a:gd name="connsiteX53" fmla="*/ 667601 w 885825"/>
                <a:gd name="connsiteY53" fmla="*/ 581907 h 1647825"/>
                <a:gd name="connsiteX54" fmla="*/ 682841 w 885825"/>
                <a:gd name="connsiteY54" fmla="*/ 580954 h 1647825"/>
                <a:gd name="connsiteX55" fmla="*/ 703796 w 885825"/>
                <a:gd name="connsiteY55" fmla="*/ 532377 h 1647825"/>
                <a:gd name="connsiteX56" fmla="*/ 709511 w 885825"/>
                <a:gd name="connsiteY56" fmla="*/ 505707 h 1647825"/>
                <a:gd name="connsiteX57" fmla="*/ 704749 w 885825"/>
                <a:gd name="connsiteY57" fmla="*/ 376167 h 1647825"/>
                <a:gd name="connsiteX58" fmla="*/ 513296 w 885825"/>
                <a:gd name="connsiteY58" fmla="*/ 293299 h 1647825"/>
                <a:gd name="connsiteX59" fmla="*/ 487579 w 885825"/>
                <a:gd name="connsiteY59" fmla="*/ 301872 h 1647825"/>
                <a:gd name="connsiteX60" fmla="*/ 352324 w 885825"/>
                <a:gd name="connsiteY60" fmla="*/ 368547 h 1647825"/>
                <a:gd name="connsiteX61" fmla="*/ 333274 w 885825"/>
                <a:gd name="connsiteY61" fmla="*/ 370452 h 1647825"/>
                <a:gd name="connsiteX62" fmla="*/ 191351 w 885825"/>
                <a:gd name="connsiteY62" fmla="*/ 445699 h 1647825"/>
                <a:gd name="connsiteX63" fmla="*/ 175159 w 885825"/>
                <a:gd name="connsiteY63" fmla="*/ 475227 h 1647825"/>
                <a:gd name="connsiteX64" fmla="*/ 175159 w 885825"/>
                <a:gd name="connsiteY64" fmla="*/ 608577 h 1647825"/>
                <a:gd name="connsiteX65" fmla="*/ 191351 w 885825"/>
                <a:gd name="connsiteY65" fmla="*/ 638104 h 1647825"/>
                <a:gd name="connsiteX66" fmla="*/ 332321 w 885825"/>
                <a:gd name="connsiteY66" fmla="*/ 716209 h 1647825"/>
                <a:gd name="connsiteX67" fmla="*/ 343751 w 885825"/>
                <a:gd name="connsiteY67" fmla="*/ 717162 h 1647825"/>
                <a:gd name="connsiteX68" fmla="*/ 474244 w 885825"/>
                <a:gd name="connsiteY68" fmla="*/ 639057 h 1647825"/>
                <a:gd name="connsiteX69" fmla="*/ 500914 w 885825"/>
                <a:gd name="connsiteY69" fmla="*/ 635247 h 1647825"/>
                <a:gd name="connsiteX70" fmla="*/ 503771 w 885825"/>
                <a:gd name="connsiteY70" fmla="*/ 658107 h 1647825"/>
                <a:gd name="connsiteX71" fmla="*/ 231356 w 885825"/>
                <a:gd name="connsiteY71" fmla="*/ 728592 h 1647825"/>
                <a:gd name="connsiteX72" fmla="*/ 160871 w 885825"/>
                <a:gd name="connsiteY72" fmla="*/ 820032 h 1647825"/>
                <a:gd name="connsiteX73" fmla="*/ 132296 w 885825"/>
                <a:gd name="connsiteY73" fmla="*/ 830509 h 1647825"/>
                <a:gd name="connsiteX74" fmla="*/ 101816 w 885825"/>
                <a:gd name="connsiteY74" fmla="*/ 835272 h 1647825"/>
                <a:gd name="connsiteX75" fmla="*/ 97054 w 885825"/>
                <a:gd name="connsiteY75" fmla="*/ 799077 h 1647825"/>
                <a:gd name="connsiteX76" fmla="*/ 124676 w 885825"/>
                <a:gd name="connsiteY76" fmla="*/ 796219 h 1647825"/>
                <a:gd name="connsiteX77" fmla="*/ 147536 w 885825"/>
                <a:gd name="connsiteY77" fmla="*/ 786694 h 1647825"/>
                <a:gd name="connsiteX78" fmla="*/ 198019 w 885825"/>
                <a:gd name="connsiteY78" fmla="*/ 706684 h 1647825"/>
                <a:gd name="connsiteX79" fmla="*/ 158014 w 885825"/>
                <a:gd name="connsiteY79" fmla="*/ 661917 h 1647825"/>
                <a:gd name="connsiteX80" fmla="*/ 143726 w 885825"/>
                <a:gd name="connsiteY80" fmla="*/ 637152 h 1647825"/>
                <a:gd name="connsiteX81" fmla="*/ 134201 w 885825"/>
                <a:gd name="connsiteY81" fmla="*/ 611434 h 1647825"/>
                <a:gd name="connsiteX82" fmla="*/ 127534 w 885825"/>
                <a:gd name="connsiteY82" fmla="*/ 584764 h 1647825"/>
                <a:gd name="connsiteX83" fmla="*/ 158966 w 885825"/>
                <a:gd name="connsiteY83" fmla="*/ 432364 h 1647825"/>
                <a:gd name="connsiteX84" fmla="*/ 177064 w 885825"/>
                <a:gd name="connsiteY84" fmla="*/ 407599 h 1647825"/>
                <a:gd name="connsiteX85" fmla="*/ 249454 w 885825"/>
                <a:gd name="connsiteY85" fmla="*/ 353307 h 1647825"/>
                <a:gd name="connsiteX86" fmla="*/ 126581 w 885825"/>
                <a:gd name="connsiteY86" fmla="*/ 164712 h 1647825"/>
                <a:gd name="connsiteX87" fmla="*/ 141821 w 885825"/>
                <a:gd name="connsiteY87" fmla="*/ 146614 h 1647825"/>
                <a:gd name="connsiteX88" fmla="*/ 162776 w 885825"/>
                <a:gd name="connsiteY88" fmla="*/ 163759 h 1647825"/>
                <a:gd name="connsiteX89" fmla="*/ 166586 w 885825"/>
                <a:gd name="connsiteY89" fmla="*/ 198049 h 1647825"/>
                <a:gd name="connsiteX90" fmla="*/ 334226 w 885825"/>
                <a:gd name="connsiteY90" fmla="*/ 335209 h 1647825"/>
                <a:gd name="connsiteX91" fmla="*/ 364706 w 885825"/>
                <a:gd name="connsiteY91" fmla="*/ 332352 h 1647825"/>
                <a:gd name="connsiteX92" fmla="*/ 479959 w 885825"/>
                <a:gd name="connsiteY92" fmla="*/ 253294 h 1647825"/>
                <a:gd name="connsiteX93" fmla="*/ 493294 w 885825"/>
                <a:gd name="connsiteY93" fmla="*/ 227577 h 1647825"/>
                <a:gd name="connsiteX94" fmla="*/ 261836 w 885825"/>
                <a:gd name="connsiteY94" fmla="*/ 8502 h 1647825"/>
                <a:gd name="connsiteX95" fmla="*/ 228499 w 885825"/>
                <a:gd name="connsiteY95" fmla="*/ 12312 h 1647825"/>
                <a:gd name="connsiteX96" fmla="*/ 135154 w 885825"/>
                <a:gd name="connsiteY96" fmla="*/ 50412 h 1647825"/>
                <a:gd name="connsiteX97" fmla="*/ 108484 w 885825"/>
                <a:gd name="connsiteY97" fmla="*/ 71367 h 1647825"/>
                <a:gd name="connsiteX98" fmla="*/ 30379 w 885825"/>
                <a:gd name="connsiteY98" fmla="*/ 221862 h 1647825"/>
                <a:gd name="connsiteX99" fmla="*/ 28474 w 885825"/>
                <a:gd name="connsiteY99" fmla="*/ 220909 h 1647825"/>
                <a:gd name="connsiteX100" fmla="*/ 28474 w 885825"/>
                <a:gd name="connsiteY100" fmla="*/ 280917 h 1647825"/>
                <a:gd name="connsiteX101" fmla="*/ 28474 w 885825"/>
                <a:gd name="connsiteY101" fmla="*/ 311397 h 1647825"/>
                <a:gd name="connsiteX102" fmla="*/ 17044 w 885825"/>
                <a:gd name="connsiteY102" fmla="*/ 619054 h 1647825"/>
                <a:gd name="connsiteX103" fmla="*/ 21806 w 885825"/>
                <a:gd name="connsiteY103" fmla="*/ 650487 h 1647825"/>
                <a:gd name="connsiteX104" fmla="*/ 28474 w 885825"/>
                <a:gd name="connsiteY104" fmla="*/ 681919 h 1647825"/>
                <a:gd name="connsiteX105" fmla="*/ 29426 w 885825"/>
                <a:gd name="connsiteY105" fmla="*/ 707637 h 1647825"/>
                <a:gd name="connsiteX106" fmla="*/ 38951 w 885825"/>
                <a:gd name="connsiteY106" fmla="*/ 891469 h 1647825"/>
                <a:gd name="connsiteX107" fmla="*/ 117056 w 885825"/>
                <a:gd name="connsiteY107" fmla="*/ 857179 h 1647825"/>
                <a:gd name="connsiteX108" fmla="*/ 147536 w 885825"/>
                <a:gd name="connsiteY108" fmla="*/ 854322 h 1647825"/>
                <a:gd name="connsiteX109" fmla="*/ 174206 w 885825"/>
                <a:gd name="connsiteY109" fmla="*/ 859084 h 1647825"/>
                <a:gd name="connsiteX110" fmla="*/ 280886 w 885825"/>
                <a:gd name="connsiteY110" fmla="*/ 1049584 h 1647825"/>
                <a:gd name="connsiteX111" fmla="*/ 266599 w 885825"/>
                <a:gd name="connsiteY111" fmla="*/ 1060062 h 1647825"/>
                <a:gd name="connsiteX112" fmla="*/ 255169 w 885825"/>
                <a:gd name="connsiteY112" fmla="*/ 1042917 h 1647825"/>
                <a:gd name="connsiteX113" fmla="*/ 166586 w 885825"/>
                <a:gd name="connsiteY113" fmla="*/ 884802 h 1647825"/>
                <a:gd name="connsiteX114" fmla="*/ 139916 w 885825"/>
                <a:gd name="connsiteY114" fmla="*/ 880039 h 1647825"/>
                <a:gd name="connsiteX115" fmla="*/ 115151 w 885825"/>
                <a:gd name="connsiteY115" fmla="*/ 880039 h 1647825"/>
                <a:gd name="connsiteX116" fmla="*/ 94196 w 885825"/>
                <a:gd name="connsiteY116" fmla="*/ 885754 h 1647825"/>
                <a:gd name="connsiteX117" fmla="*/ 29426 w 885825"/>
                <a:gd name="connsiteY117" fmla="*/ 975289 h 1647825"/>
                <a:gd name="connsiteX118" fmla="*/ 23711 w 885825"/>
                <a:gd name="connsiteY118" fmla="*/ 1006722 h 1647825"/>
                <a:gd name="connsiteX119" fmla="*/ 26569 w 885825"/>
                <a:gd name="connsiteY119" fmla="*/ 1287709 h 1647825"/>
                <a:gd name="connsiteX120" fmla="*/ 26569 w 885825"/>
                <a:gd name="connsiteY120" fmla="*/ 1312475 h 1647825"/>
                <a:gd name="connsiteX121" fmla="*/ 136106 w 885825"/>
                <a:gd name="connsiteY121" fmla="*/ 1281042 h 1647825"/>
                <a:gd name="connsiteX122" fmla="*/ 320891 w 885825"/>
                <a:gd name="connsiteY122" fmla="*/ 1394389 h 1647825"/>
                <a:gd name="connsiteX123" fmla="*/ 721894 w 885825"/>
                <a:gd name="connsiteY123" fmla="*/ 944809 h 1647825"/>
                <a:gd name="connsiteX124" fmla="*/ 740944 w 885825"/>
                <a:gd name="connsiteY124" fmla="*/ 702874 h 1647825"/>
                <a:gd name="connsiteX125" fmla="*/ 733324 w 885825"/>
                <a:gd name="connsiteY125" fmla="*/ 694302 h 1647825"/>
                <a:gd name="connsiteX126" fmla="*/ 733324 w 885825"/>
                <a:gd name="connsiteY126" fmla="*/ 693349 h 1647825"/>
                <a:gd name="connsiteX127" fmla="*/ 752374 w 885825"/>
                <a:gd name="connsiteY127" fmla="*/ 663822 h 1647825"/>
                <a:gd name="connsiteX128" fmla="*/ 753326 w 885825"/>
                <a:gd name="connsiteY128" fmla="*/ 663822 h 1647825"/>
                <a:gd name="connsiteX129" fmla="*/ 768566 w 885825"/>
                <a:gd name="connsiteY129" fmla="*/ 680014 h 1647825"/>
                <a:gd name="connsiteX130" fmla="*/ 746659 w 885825"/>
                <a:gd name="connsiteY130" fmla="*/ 970527 h 1647825"/>
                <a:gd name="connsiteX131" fmla="*/ 722846 w 885825"/>
                <a:gd name="connsiteY131" fmla="*/ 971479 h 1647825"/>
                <a:gd name="connsiteX132" fmla="*/ 721894 w 885825"/>
                <a:gd name="connsiteY132" fmla="*/ 944809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320891" y="1394389"/>
                  </a:moveTo>
                  <a:cubicBezTo>
                    <a:pt x="325654" y="1403914"/>
                    <a:pt x="330416" y="1413439"/>
                    <a:pt x="333274" y="1423917"/>
                  </a:cubicBezTo>
                  <a:cubicBezTo>
                    <a:pt x="336131" y="1431537"/>
                    <a:pt x="338036" y="1440109"/>
                    <a:pt x="339941" y="1448682"/>
                  </a:cubicBezTo>
                  <a:cubicBezTo>
                    <a:pt x="342799" y="1463922"/>
                    <a:pt x="342799" y="1482972"/>
                    <a:pt x="333274" y="1502022"/>
                  </a:cubicBezTo>
                  <a:cubicBezTo>
                    <a:pt x="320891" y="1503927"/>
                    <a:pt x="314224" y="1502022"/>
                    <a:pt x="309461" y="1498212"/>
                  </a:cubicBezTo>
                  <a:cubicBezTo>
                    <a:pt x="296126" y="1484877"/>
                    <a:pt x="308509" y="1446777"/>
                    <a:pt x="294221" y="1422964"/>
                  </a:cubicBezTo>
                  <a:cubicBezTo>
                    <a:pt x="289459" y="1412487"/>
                    <a:pt x="284696" y="1402962"/>
                    <a:pt x="278029" y="1393437"/>
                  </a:cubicBezTo>
                  <a:cubicBezTo>
                    <a:pt x="247549" y="1347717"/>
                    <a:pt x="195161" y="1318189"/>
                    <a:pt x="136106" y="1318189"/>
                  </a:cubicBezTo>
                  <a:cubicBezTo>
                    <a:pt x="129439" y="1318189"/>
                    <a:pt x="121819" y="1318189"/>
                    <a:pt x="115151" y="1319142"/>
                  </a:cubicBezTo>
                  <a:cubicBezTo>
                    <a:pt x="108484" y="1320095"/>
                    <a:pt x="101816" y="1321047"/>
                    <a:pt x="95149" y="1322952"/>
                  </a:cubicBezTo>
                  <a:cubicBezTo>
                    <a:pt x="8471" y="1340097"/>
                    <a:pt x="-1054" y="1425822"/>
                    <a:pt x="27521" y="1492497"/>
                  </a:cubicBezTo>
                  <a:cubicBezTo>
                    <a:pt x="45619" y="1534407"/>
                    <a:pt x="74194" y="1564887"/>
                    <a:pt x="108484" y="1585842"/>
                  </a:cubicBezTo>
                  <a:cubicBezTo>
                    <a:pt x="115151" y="1589652"/>
                    <a:pt x="122771" y="1593462"/>
                    <a:pt x="129439" y="1597272"/>
                  </a:cubicBezTo>
                  <a:cubicBezTo>
                    <a:pt x="187541" y="1637277"/>
                    <a:pt x="262789" y="1653470"/>
                    <a:pt x="327559" y="1637277"/>
                  </a:cubicBezTo>
                  <a:cubicBezTo>
                    <a:pt x="338036" y="1634420"/>
                    <a:pt x="348514" y="1631562"/>
                    <a:pt x="358991" y="1626800"/>
                  </a:cubicBezTo>
                  <a:cubicBezTo>
                    <a:pt x="464719" y="1596320"/>
                    <a:pt x="512344" y="1501070"/>
                    <a:pt x="503771" y="1392484"/>
                  </a:cubicBezTo>
                  <a:cubicBezTo>
                    <a:pt x="503771" y="1384864"/>
                    <a:pt x="503771" y="1378197"/>
                    <a:pt x="502819" y="1370577"/>
                  </a:cubicBezTo>
                  <a:cubicBezTo>
                    <a:pt x="501866" y="1362957"/>
                    <a:pt x="500914" y="1356289"/>
                    <a:pt x="499961" y="1349622"/>
                  </a:cubicBezTo>
                  <a:cubicBezTo>
                    <a:pt x="503771" y="1349622"/>
                    <a:pt x="507581" y="1349622"/>
                    <a:pt x="512344" y="1349622"/>
                  </a:cubicBezTo>
                  <a:cubicBezTo>
                    <a:pt x="522821" y="1349622"/>
                    <a:pt x="534251" y="1348670"/>
                    <a:pt x="544729" y="1346764"/>
                  </a:cubicBezTo>
                  <a:cubicBezTo>
                    <a:pt x="627596" y="1339145"/>
                    <a:pt x="694271" y="1272470"/>
                    <a:pt x="713321" y="1186744"/>
                  </a:cubicBezTo>
                  <a:cubicBezTo>
                    <a:pt x="732371" y="1072444"/>
                    <a:pt x="637121" y="1072444"/>
                    <a:pt x="570446" y="1024819"/>
                  </a:cubicBezTo>
                  <a:cubicBezTo>
                    <a:pt x="551396" y="1101019"/>
                    <a:pt x="503771" y="1167694"/>
                    <a:pt x="426619" y="1182934"/>
                  </a:cubicBezTo>
                  <a:cubicBezTo>
                    <a:pt x="417094" y="1185792"/>
                    <a:pt x="407569" y="1187697"/>
                    <a:pt x="398044" y="1188650"/>
                  </a:cubicBezTo>
                  <a:cubicBezTo>
                    <a:pt x="388519" y="1189602"/>
                    <a:pt x="378994" y="1190554"/>
                    <a:pt x="368516" y="1190554"/>
                  </a:cubicBezTo>
                  <a:cubicBezTo>
                    <a:pt x="311366" y="1190554"/>
                    <a:pt x="259931" y="1167694"/>
                    <a:pt x="222784" y="1130547"/>
                  </a:cubicBezTo>
                  <a:cubicBezTo>
                    <a:pt x="215164" y="1122927"/>
                    <a:pt x="208496" y="1115307"/>
                    <a:pt x="201829" y="1106734"/>
                  </a:cubicBezTo>
                  <a:cubicBezTo>
                    <a:pt x="189446" y="1072444"/>
                    <a:pt x="160871" y="1053394"/>
                    <a:pt x="164681" y="1018152"/>
                  </a:cubicBezTo>
                  <a:cubicBezTo>
                    <a:pt x="162776" y="1007674"/>
                    <a:pt x="161824" y="996244"/>
                    <a:pt x="161824" y="984814"/>
                  </a:cubicBezTo>
                  <a:cubicBezTo>
                    <a:pt x="161824" y="976242"/>
                    <a:pt x="168491" y="967669"/>
                    <a:pt x="177064" y="966717"/>
                  </a:cubicBezTo>
                  <a:cubicBezTo>
                    <a:pt x="188494" y="964812"/>
                    <a:pt x="198019" y="973384"/>
                    <a:pt x="198019" y="983862"/>
                  </a:cubicBezTo>
                  <a:cubicBezTo>
                    <a:pt x="198019" y="1078159"/>
                    <a:pt x="275171" y="1155312"/>
                    <a:pt x="369469" y="1155312"/>
                  </a:cubicBezTo>
                  <a:cubicBezTo>
                    <a:pt x="380899" y="1155312"/>
                    <a:pt x="392329" y="1154359"/>
                    <a:pt x="403759" y="1151502"/>
                  </a:cubicBezTo>
                  <a:cubicBezTo>
                    <a:pt x="415189" y="1149597"/>
                    <a:pt x="425666" y="1145787"/>
                    <a:pt x="435191" y="1141977"/>
                  </a:cubicBezTo>
                  <a:cubicBezTo>
                    <a:pt x="485674" y="1129594"/>
                    <a:pt x="514249" y="1101019"/>
                    <a:pt x="525679" y="1053394"/>
                  </a:cubicBezTo>
                  <a:cubicBezTo>
                    <a:pt x="530441" y="1042917"/>
                    <a:pt x="533299" y="1032439"/>
                    <a:pt x="536156" y="1021962"/>
                  </a:cubicBezTo>
                  <a:cubicBezTo>
                    <a:pt x="539014" y="1011484"/>
                    <a:pt x="539966" y="1000054"/>
                    <a:pt x="539966" y="988624"/>
                  </a:cubicBezTo>
                  <a:cubicBezTo>
                    <a:pt x="517106" y="955287"/>
                    <a:pt x="503771" y="915282"/>
                    <a:pt x="503771" y="872419"/>
                  </a:cubicBezTo>
                  <a:cubicBezTo>
                    <a:pt x="503771" y="863847"/>
                    <a:pt x="510439" y="855274"/>
                    <a:pt x="519011" y="854322"/>
                  </a:cubicBezTo>
                  <a:cubicBezTo>
                    <a:pt x="530441" y="852417"/>
                    <a:pt x="539966" y="860989"/>
                    <a:pt x="539966" y="871467"/>
                  </a:cubicBezTo>
                  <a:cubicBezTo>
                    <a:pt x="539966" y="965764"/>
                    <a:pt x="617119" y="1042917"/>
                    <a:pt x="711416" y="1042917"/>
                  </a:cubicBezTo>
                  <a:cubicBezTo>
                    <a:pt x="715226" y="1042917"/>
                    <a:pt x="718084" y="1042917"/>
                    <a:pt x="721894" y="1042917"/>
                  </a:cubicBezTo>
                  <a:cubicBezTo>
                    <a:pt x="813334" y="1009579"/>
                    <a:pt x="879056" y="921949"/>
                    <a:pt x="879056" y="818127"/>
                  </a:cubicBezTo>
                  <a:cubicBezTo>
                    <a:pt x="879056" y="721924"/>
                    <a:pt x="821906" y="639057"/>
                    <a:pt x="739991" y="600957"/>
                  </a:cubicBezTo>
                  <a:cubicBezTo>
                    <a:pt x="718084" y="612387"/>
                    <a:pt x="693319" y="618102"/>
                    <a:pt x="666649" y="618102"/>
                  </a:cubicBezTo>
                  <a:cubicBezTo>
                    <a:pt x="637121" y="618102"/>
                    <a:pt x="608546" y="610482"/>
                    <a:pt x="583781" y="597147"/>
                  </a:cubicBezTo>
                  <a:cubicBezTo>
                    <a:pt x="575209" y="592384"/>
                    <a:pt x="567589" y="587622"/>
                    <a:pt x="559969" y="580954"/>
                  </a:cubicBezTo>
                  <a:cubicBezTo>
                    <a:pt x="523774" y="539044"/>
                    <a:pt x="485674" y="481894"/>
                    <a:pt x="495199" y="424744"/>
                  </a:cubicBezTo>
                  <a:cubicBezTo>
                    <a:pt x="495199" y="415219"/>
                    <a:pt x="514249" y="415219"/>
                    <a:pt x="523774" y="415219"/>
                  </a:cubicBezTo>
                  <a:cubicBezTo>
                    <a:pt x="523774" y="434269"/>
                    <a:pt x="523774" y="443794"/>
                    <a:pt x="533299" y="465702"/>
                  </a:cubicBezTo>
                  <a:cubicBezTo>
                    <a:pt x="535204" y="474274"/>
                    <a:pt x="538061" y="482847"/>
                    <a:pt x="540919" y="490467"/>
                  </a:cubicBezTo>
                  <a:cubicBezTo>
                    <a:pt x="555206" y="530472"/>
                    <a:pt x="579019" y="564762"/>
                    <a:pt x="624739" y="575239"/>
                  </a:cubicBezTo>
                  <a:cubicBezTo>
                    <a:pt x="631406" y="577144"/>
                    <a:pt x="639026" y="579049"/>
                    <a:pt x="645694" y="580002"/>
                  </a:cubicBezTo>
                  <a:cubicBezTo>
                    <a:pt x="653314" y="580954"/>
                    <a:pt x="659981" y="581907"/>
                    <a:pt x="667601" y="581907"/>
                  </a:cubicBezTo>
                  <a:cubicBezTo>
                    <a:pt x="672364" y="581907"/>
                    <a:pt x="677126" y="581907"/>
                    <a:pt x="682841" y="580954"/>
                  </a:cubicBezTo>
                  <a:cubicBezTo>
                    <a:pt x="692366" y="565714"/>
                    <a:pt x="699034" y="549522"/>
                    <a:pt x="703796" y="532377"/>
                  </a:cubicBezTo>
                  <a:cubicBezTo>
                    <a:pt x="706654" y="523804"/>
                    <a:pt x="708559" y="515232"/>
                    <a:pt x="709511" y="505707"/>
                  </a:cubicBezTo>
                  <a:cubicBezTo>
                    <a:pt x="723799" y="461892"/>
                    <a:pt x="714274" y="423792"/>
                    <a:pt x="704749" y="376167"/>
                  </a:cubicBezTo>
                  <a:cubicBezTo>
                    <a:pt x="676174" y="299967"/>
                    <a:pt x="590449" y="280917"/>
                    <a:pt x="513296" y="293299"/>
                  </a:cubicBezTo>
                  <a:cubicBezTo>
                    <a:pt x="504724" y="295204"/>
                    <a:pt x="496151" y="299014"/>
                    <a:pt x="487579" y="301872"/>
                  </a:cubicBezTo>
                  <a:cubicBezTo>
                    <a:pt x="444716" y="319017"/>
                    <a:pt x="399949" y="347592"/>
                    <a:pt x="352324" y="368547"/>
                  </a:cubicBezTo>
                  <a:cubicBezTo>
                    <a:pt x="345656" y="369499"/>
                    <a:pt x="338989" y="370452"/>
                    <a:pt x="333274" y="370452"/>
                  </a:cubicBezTo>
                  <a:cubicBezTo>
                    <a:pt x="274219" y="370452"/>
                    <a:pt x="221831" y="400932"/>
                    <a:pt x="191351" y="445699"/>
                  </a:cubicBezTo>
                  <a:cubicBezTo>
                    <a:pt x="185636" y="455224"/>
                    <a:pt x="179921" y="464749"/>
                    <a:pt x="175159" y="475227"/>
                  </a:cubicBezTo>
                  <a:cubicBezTo>
                    <a:pt x="161824" y="519042"/>
                    <a:pt x="152299" y="557142"/>
                    <a:pt x="175159" y="608577"/>
                  </a:cubicBezTo>
                  <a:cubicBezTo>
                    <a:pt x="179921" y="619054"/>
                    <a:pt x="184684" y="628579"/>
                    <a:pt x="191351" y="638104"/>
                  </a:cubicBezTo>
                  <a:cubicBezTo>
                    <a:pt x="221831" y="684777"/>
                    <a:pt x="274219" y="715257"/>
                    <a:pt x="332321" y="716209"/>
                  </a:cubicBezTo>
                  <a:cubicBezTo>
                    <a:pt x="336131" y="716209"/>
                    <a:pt x="339941" y="714304"/>
                    <a:pt x="343751" y="717162"/>
                  </a:cubicBezTo>
                  <a:cubicBezTo>
                    <a:pt x="395186" y="712399"/>
                    <a:pt x="444716" y="685729"/>
                    <a:pt x="474244" y="639057"/>
                  </a:cubicBezTo>
                  <a:cubicBezTo>
                    <a:pt x="479959" y="630484"/>
                    <a:pt x="492341" y="627627"/>
                    <a:pt x="500914" y="635247"/>
                  </a:cubicBezTo>
                  <a:cubicBezTo>
                    <a:pt x="507581" y="640962"/>
                    <a:pt x="508534" y="651439"/>
                    <a:pt x="503771" y="658107"/>
                  </a:cubicBezTo>
                  <a:cubicBezTo>
                    <a:pt x="444716" y="749547"/>
                    <a:pt x="325654" y="779074"/>
                    <a:pt x="231356" y="728592"/>
                  </a:cubicBezTo>
                  <a:cubicBezTo>
                    <a:pt x="222784" y="768597"/>
                    <a:pt x="196114" y="801934"/>
                    <a:pt x="160871" y="820032"/>
                  </a:cubicBezTo>
                  <a:cubicBezTo>
                    <a:pt x="152299" y="824794"/>
                    <a:pt x="142774" y="828604"/>
                    <a:pt x="132296" y="830509"/>
                  </a:cubicBezTo>
                  <a:cubicBezTo>
                    <a:pt x="123724" y="837177"/>
                    <a:pt x="111341" y="838129"/>
                    <a:pt x="101816" y="835272"/>
                  </a:cubicBezTo>
                  <a:cubicBezTo>
                    <a:pt x="85624" y="824794"/>
                    <a:pt x="76099" y="815269"/>
                    <a:pt x="97054" y="799077"/>
                  </a:cubicBezTo>
                  <a:cubicBezTo>
                    <a:pt x="104674" y="794314"/>
                    <a:pt x="114199" y="791457"/>
                    <a:pt x="124676" y="796219"/>
                  </a:cubicBezTo>
                  <a:cubicBezTo>
                    <a:pt x="132296" y="794314"/>
                    <a:pt x="140869" y="790504"/>
                    <a:pt x="147536" y="786694"/>
                  </a:cubicBezTo>
                  <a:cubicBezTo>
                    <a:pt x="176111" y="770502"/>
                    <a:pt x="196114" y="740974"/>
                    <a:pt x="198019" y="706684"/>
                  </a:cubicBezTo>
                  <a:cubicBezTo>
                    <a:pt x="181826" y="693349"/>
                    <a:pt x="168491" y="678109"/>
                    <a:pt x="158014" y="661917"/>
                  </a:cubicBezTo>
                  <a:cubicBezTo>
                    <a:pt x="152299" y="653344"/>
                    <a:pt x="147536" y="645724"/>
                    <a:pt x="143726" y="637152"/>
                  </a:cubicBezTo>
                  <a:cubicBezTo>
                    <a:pt x="139916" y="628579"/>
                    <a:pt x="137059" y="620007"/>
                    <a:pt x="134201" y="611434"/>
                  </a:cubicBezTo>
                  <a:cubicBezTo>
                    <a:pt x="131344" y="602862"/>
                    <a:pt x="129439" y="593337"/>
                    <a:pt x="127534" y="584764"/>
                  </a:cubicBezTo>
                  <a:cubicBezTo>
                    <a:pt x="123724" y="530472"/>
                    <a:pt x="114199" y="473322"/>
                    <a:pt x="158966" y="432364"/>
                  </a:cubicBezTo>
                  <a:cubicBezTo>
                    <a:pt x="164681" y="423792"/>
                    <a:pt x="170396" y="415219"/>
                    <a:pt x="177064" y="407599"/>
                  </a:cubicBezTo>
                  <a:cubicBezTo>
                    <a:pt x="197066" y="384739"/>
                    <a:pt x="221831" y="365689"/>
                    <a:pt x="249454" y="353307"/>
                  </a:cubicBezTo>
                  <a:cubicBezTo>
                    <a:pt x="177064" y="320922"/>
                    <a:pt x="126581" y="248532"/>
                    <a:pt x="126581" y="164712"/>
                  </a:cubicBezTo>
                  <a:cubicBezTo>
                    <a:pt x="126581" y="156139"/>
                    <a:pt x="133249" y="147567"/>
                    <a:pt x="141821" y="146614"/>
                  </a:cubicBezTo>
                  <a:cubicBezTo>
                    <a:pt x="153251" y="144709"/>
                    <a:pt x="162776" y="153282"/>
                    <a:pt x="162776" y="163759"/>
                  </a:cubicBezTo>
                  <a:cubicBezTo>
                    <a:pt x="162776" y="175189"/>
                    <a:pt x="163729" y="187572"/>
                    <a:pt x="166586" y="198049"/>
                  </a:cubicBezTo>
                  <a:cubicBezTo>
                    <a:pt x="182779" y="276154"/>
                    <a:pt x="251359" y="335209"/>
                    <a:pt x="334226" y="335209"/>
                  </a:cubicBezTo>
                  <a:cubicBezTo>
                    <a:pt x="344704" y="335209"/>
                    <a:pt x="354229" y="334257"/>
                    <a:pt x="364706" y="332352"/>
                  </a:cubicBezTo>
                  <a:cubicBezTo>
                    <a:pt x="410426" y="328542"/>
                    <a:pt x="458051" y="290442"/>
                    <a:pt x="479959" y="253294"/>
                  </a:cubicBezTo>
                  <a:cubicBezTo>
                    <a:pt x="484721" y="244722"/>
                    <a:pt x="489484" y="236149"/>
                    <a:pt x="493294" y="227577"/>
                  </a:cubicBezTo>
                  <a:cubicBezTo>
                    <a:pt x="524726" y="80892"/>
                    <a:pt x="381851" y="-4833"/>
                    <a:pt x="261836" y="8502"/>
                  </a:cubicBezTo>
                  <a:cubicBezTo>
                    <a:pt x="250406" y="8502"/>
                    <a:pt x="239929" y="10407"/>
                    <a:pt x="228499" y="12312"/>
                  </a:cubicBezTo>
                  <a:cubicBezTo>
                    <a:pt x="195161" y="18027"/>
                    <a:pt x="163729" y="30409"/>
                    <a:pt x="135154" y="50412"/>
                  </a:cubicBezTo>
                  <a:cubicBezTo>
                    <a:pt x="125629" y="57079"/>
                    <a:pt x="117056" y="63747"/>
                    <a:pt x="108484" y="71367"/>
                  </a:cubicBezTo>
                  <a:cubicBezTo>
                    <a:pt x="66574" y="109467"/>
                    <a:pt x="37046" y="161854"/>
                    <a:pt x="30379" y="221862"/>
                  </a:cubicBezTo>
                  <a:lnTo>
                    <a:pt x="28474" y="220909"/>
                  </a:lnTo>
                  <a:cubicBezTo>
                    <a:pt x="28474" y="220909"/>
                    <a:pt x="28474" y="243769"/>
                    <a:pt x="28474" y="280917"/>
                  </a:cubicBezTo>
                  <a:cubicBezTo>
                    <a:pt x="28474" y="290442"/>
                    <a:pt x="28474" y="299967"/>
                    <a:pt x="28474" y="311397"/>
                  </a:cubicBezTo>
                  <a:cubicBezTo>
                    <a:pt x="20854" y="415219"/>
                    <a:pt x="-7721" y="510469"/>
                    <a:pt x="17044" y="619054"/>
                  </a:cubicBezTo>
                  <a:cubicBezTo>
                    <a:pt x="17996" y="629532"/>
                    <a:pt x="19901" y="640009"/>
                    <a:pt x="21806" y="650487"/>
                  </a:cubicBezTo>
                  <a:cubicBezTo>
                    <a:pt x="23711" y="660964"/>
                    <a:pt x="25616" y="671442"/>
                    <a:pt x="28474" y="681919"/>
                  </a:cubicBezTo>
                  <a:cubicBezTo>
                    <a:pt x="28474" y="690492"/>
                    <a:pt x="29426" y="699064"/>
                    <a:pt x="29426" y="707637"/>
                  </a:cubicBezTo>
                  <a:cubicBezTo>
                    <a:pt x="29426" y="767644"/>
                    <a:pt x="58001" y="834319"/>
                    <a:pt x="38951" y="891469"/>
                  </a:cubicBezTo>
                  <a:cubicBezTo>
                    <a:pt x="67526" y="891469"/>
                    <a:pt x="86576" y="853369"/>
                    <a:pt x="117056" y="857179"/>
                  </a:cubicBezTo>
                  <a:cubicBezTo>
                    <a:pt x="126581" y="855274"/>
                    <a:pt x="137059" y="854322"/>
                    <a:pt x="147536" y="854322"/>
                  </a:cubicBezTo>
                  <a:cubicBezTo>
                    <a:pt x="156109" y="855274"/>
                    <a:pt x="165634" y="857179"/>
                    <a:pt x="174206" y="859084"/>
                  </a:cubicBezTo>
                  <a:cubicBezTo>
                    <a:pt x="256121" y="881944"/>
                    <a:pt x="303746" y="967669"/>
                    <a:pt x="280886" y="1049584"/>
                  </a:cubicBezTo>
                  <a:cubicBezTo>
                    <a:pt x="278981" y="1056252"/>
                    <a:pt x="273266" y="1060062"/>
                    <a:pt x="266599" y="1060062"/>
                  </a:cubicBezTo>
                  <a:cubicBezTo>
                    <a:pt x="258026" y="1059109"/>
                    <a:pt x="253264" y="1050537"/>
                    <a:pt x="255169" y="1042917"/>
                  </a:cubicBezTo>
                  <a:cubicBezTo>
                    <a:pt x="274219" y="974337"/>
                    <a:pt x="235166" y="903852"/>
                    <a:pt x="166586" y="884802"/>
                  </a:cubicBezTo>
                  <a:cubicBezTo>
                    <a:pt x="158014" y="881944"/>
                    <a:pt x="148489" y="880992"/>
                    <a:pt x="139916" y="880039"/>
                  </a:cubicBezTo>
                  <a:cubicBezTo>
                    <a:pt x="131344" y="879087"/>
                    <a:pt x="122771" y="879087"/>
                    <a:pt x="115151" y="880039"/>
                  </a:cubicBezTo>
                  <a:cubicBezTo>
                    <a:pt x="107531" y="880992"/>
                    <a:pt x="99911" y="882897"/>
                    <a:pt x="94196" y="885754"/>
                  </a:cubicBezTo>
                  <a:cubicBezTo>
                    <a:pt x="57049" y="900042"/>
                    <a:pt x="37999" y="938142"/>
                    <a:pt x="29426" y="975289"/>
                  </a:cubicBezTo>
                  <a:cubicBezTo>
                    <a:pt x="27521" y="985767"/>
                    <a:pt x="25616" y="996244"/>
                    <a:pt x="23711" y="1006722"/>
                  </a:cubicBezTo>
                  <a:cubicBezTo>
                    <a:pt x="9424" y="1101019"/>
                    <a:pt x="11329" y="1195317"/>
                    <a:pt x="26569" y="1287709"/>
                  </a:cubicBezTo>
                  <a:cubicBezTo>
                    <a:pt x="26569" y="1302950"/>
                    <a:pt x="26569" y="1312475"/>
                    <a:pt x="26569" y="1312475"/>
                  </a:cubicBezTo>
                  <a:cubicBezTo>
                    <a:pt x="58001" y="1292472"/>
                    <a:pt x="96101" y="1281042"/>
                    <a:pt x="136106" y="1281042"/>
                  </a:cubicBezTo>
                  <a:cubicBezTo>
                    <a:pt x="217069" y="1282947"/>
                    <a:pt x="285649" y="1328667"/>
                    <a:pt x="320891" y="1394389"/>
                  </a:cubicBezTo>
                  <a:close/>
                  <a:moveTo>
                    <a:pt x="721894" y="944809"/>
                  </a:moveTo>
                  <a:cubicBezTo>
                    <a:pt x="793331" y="882897"/>
                    <a:pt x="801904" y="775264"/>
                    <a:pt x="740944" y="702874"/>
                  </a:cubicBezTo>
                  <a:cubicBezTo>
                    <a:pt x="738086" y="700017"/>
                    <a:pt x="736181" y="697159"/>
                    <a:pt x="733324" y="694302"/>
                  </a:cubicBezTo>
                  <a:cubicBezTo>
                    <a:pt x="733324" y="694302"/>
                    <a:pt x="733324" y="694302"/>
                    <a:pt x="733324" y="693349"/>
                  </a:cubicBezTo>
                  <a:lnTo>
                    <a:pt x="752374" y="663822"/>
                  </a:lnTo>
                  <a:cubicBezTo>
                    <a:pt x="752374" y="663822"/>
                    <a:pt x="753326" y="663822"/>
                    <a:pt x="753326" y="663822"/>
                  </a:cubicBezTo>
                  <a:cubicBezTo>
                    <a:pt x="759041" y="668584"/>
                    <a:pt x="763804" y="674299"/>
                    <a:pt x="768566" y="680014"/>
                  </a:cubicBezTo>
                  <a:cubicBezTo>
                    <a:pt x="842861" y="766692"/>
                    <a:pt x="832384" y="896232"/>
                    <a:pt x="746659" y="970527"/>
                  </a:cubicBezTo>
                  <a:cubicBezTo>
                    <a:pt x="739991" y="976242"/>
                    <a:pt x="729514" y="977194"/>
                    <a:pt x="722846" y="971479"/>
                  </a:cubicBezTo>
                  <a:cubicBezTo>
                    <a:pt x="713321" y="963859"/>
                    <a:pt x="714274" y="951477"/>
                    <a:pt x="721894" y="9448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E1D3740-F363-E74F-A07F-86A1D56AFB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99" b="15736"/>
          <a:stretch/>
        </p:blipFill>
        <p:spPr>
          <a:xfrm>
            <a:off x="-6591" y="1572122"/>
            <a:ext cx="12192000" cy="391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80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06489-5597-43A4-B42F-CCC9FE8B833A}"/>
              </a:ext>
            </a:extLst>
          </p:cNvPr>
          <p:cNvSpPr txBox="1"/>
          <p:nvPr/>
        </p:nvSpPr>
        <p:spPr>
          <a:xfrm>
            <a:off x="3191608" y="822622"/>
            <a:ext cx="5808784" cy="43088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Unsupervised Learning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19268363-7970-4FFE-BFD4-27DA0BFE96DF}"/>
              </a:ext>
            </a:extLst>
          </p:cNvPr>
          <p:cNvSpPr txBox="1"/>
          <p:nvPr/>
        </p:nvSpPr>
        <p:spPr>
          <a:xfrm>
            <a:off x="1202592" y="2271728"/>
            <a:ext cx="4260362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Unsupervised learning</a:t>
            </a:r>
          </a:p>
          <a:p>
            <a:pPr algn="just"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Mengelompokkan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sekumpulan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data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menjadi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beberapa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kelompok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data 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Variabel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: Input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Tidak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ada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variabel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target (label)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Semua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fitur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penting</a:t>
            </a: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Clustering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F3FAD6-BFBC-8A4A-9557-E292A613D716}"/>
              </a:ext>
            </a:extLst>
          </p:cNvPr>
          <p:cNvSpPr txBox="1"/>
          <p:nvPr/>
        </p:nvSpPr>
        <p:spPr>
          <a:xfrm>
            <a:off x="6096000" y="2271728"/>
            <a:ext cx="4893408" cy="2314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Kenapa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perlu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Unsupervised Learning ?</a:t>
            </a:r>
          </a:p>
          <a:p>
            <a:pPr algn="just"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Membantu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menemukan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fitur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penting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dalam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proses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klasifikasi</a:t>
            </a: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Pelabelan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otomatis</a:t>
            </a: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Menemukan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pola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yang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tidak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diketahui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dalam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data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endParaRPr lang="en-US" altLang="ko-KR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F4A5C7-73ED-E34D-9A6D-954D7003E1E3}"/>
              </a:ext>
            </a:extLst>
          </p:cNvPr>
          <p:cNvSpPr txBox="1"/>
          <p:nvPr/>
        </p:nvSpPr>
        <p:spPr>
          <a:xfrm>
            <a:off x="4106984" y="5440607"/>
            <a:ext cx="4893408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Algoritma-Algoritma</a:t>
            </a:r>
            <a:r>
              <a:rPr lang="en-US" altLang="ko-KR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Unsupervised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4975C1-1979-DA47-8CD7-9382DA80B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8710" y="4919714"/>
            <a:ext cx="2150698" cy="145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30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06489-5597-43A4-B42F-CCC9FE8B833A}"/>
              </a:ext>
            </a:extLst>
          </p:cNvPr>
          <p:cNvSpPr txBox="1"/>
          <p:nvPr/>
        </p:nvSpPr>
        <p:spPr>
          <a:xfrm>
            <a:off x="3191608" y="998677"/>
            <a:ext cx="5808784" cy="43088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Clustering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C1B7BFB-6103-4204-B393-1FB4A0ECE216}"/>
              </a:ext>
            </a:extLst>
          </p:cNvPr>
          <p:cNvGrpSpPr/>
          <p:nvPr/>
        </p:nvGrpSpPr>
        <p:grpSpPr>
          <a:xfrm>
            <a:off x="1267701" y="2444287"/>
            <a:ext cx="589085" cy="589085"/>
            <a:chOff x="1582614" y="2839915"/>
            <a:chExt cx="589085" cy="58908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C63653-33AF-440C-B443-C3007D7E6EC2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A9E66F-C786-47CE-839E-48CA6D2D68CE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A0C07F4-8744-4FD2-A4C9-F34903835141}"/>
              </a:ext>
            </a:extLst>
          </p:cNvPr>
          <p:cNvGrpSpPr/>
          <p:nvPr/>
        </p:nvGrpSpPr>
        <p:grpSpPr>
          <a:xfrm rot="5400000">
            <a:off x="4951404" y="2444285"/>
            <a:ext cx="589085" cy="589085"/>
            <a:chOff x="1582614" y="2839915"/>
            <a:chExt cx="589085" cy="58908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C875B88-9A15-4E2A-BD66-0E624DF23EF3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7C95865-457E-4F13-8AF5-1165DB71AEE0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250D89-5E15-4986-A3EC-7A0B040FC259}"/>
              </a:ext>
            </a:extLst>
          </p:cNvPr>
          <p:cNvGrpSpPr/>
          <p:nvPr/>
        </p:nvGrpSpPr>
        <p:grpSpPr>
          <a:xfrm flipV="1">
            <a:off x="1267700" y="5155793"/>
            <a:ext cx="589085" cy="589085"/>
            <a:chOff x="1582614" y="2839915"/>
            <a:chExt cx="589085" cy="58908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5FE9D5-3800-4CC3-B62C-C6B96B13F1B8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9A82CED-784D-41E8-9F27-D7B8F2A70B42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9ECE2DF-48F9-40EB-87C1-DF24270DF8BC}"/>
              </a:ext>
            </a:extLst>
          </p:cNvPr>
          <p:cNvGrpSpPr/>
          <p:nvPr/>
        </p:nvGrpSpPr>
        <p:grpSpPr>
          <a:xfrm rot="16200000" flipV="1">
            <a:off x="4957396" y="5155793"/>
            <a:ext cx="589085" cy="589085"/>
            <a:chOff x="1582614" y="2839915"/>
            <a:chExt cx="589085" cy="58908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E728039-E046-493F-AC4B-DE66C9D9B2D6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5FF8D4E-D02B-4C7A-B042-DD28BE662AD5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98FBEF2-C195-4497-9F68-862ABDB9360B}"/>
              </a:ext>
            </a:extLst>
          </p:cNvPr>
          <p:cNvSpPr txBox="1"/>
          <p:nvPr/>
        </p:nvSpPr>
        <p:spPr>
          <a:xfrm>
            <a:off x="6428602" y="2448596"/>
            <a:ext cx="44130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1600" i="1" dirty="0">
                <a:solidFill>
                  <a:schemeClr val="bg1"/>
                </a:solidFill>
              </a:rPr>
              <a:t>Clustering</a:t>
            </a:r>
            <a:r>
              <a:rPr lang="en-ID" sz="1600" dirty="0">
                <a:solidFill>
                  <a:schemeClr val="bg1"/>
                </a:solidFill>
              </a:rPr>
              <a:t> </a:t>
            </a:r>
            <a:r>
              <a:rPr lang="en-ID" sz="1600" dirty="0" err="1">
                <a:solidFill>
                  <a:schemeClr val="bg1"/>
                </a:solidFill>
              </a:rPr>
              <a:t>merupakan</a:t>
            </a:r>
            <a:r>
              <a:rPr lang="en-ID" sz="1600" dirty="0">
                <a:solidFill>
                  <a:schemeClr val="bg1"/>
                </a:solidFill>
              </a:rPr>
              <a:t> proses </a:t>
            </a:r>
            <a:r>
              <a:rPr lang="en-ID" sz="1600" dirty="0" err="1">
                <a:solidFill>
                  <a:schemeClr val="bg1"/>
                </a:solidFill>
              </a:rPr>
              <a:t>partisi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satu</a:t>
            </a:r>
            <a:r>
              <a:rPr lang="en-ID" sz="1600" dirty="0">
                <a:solidFill>
                  <a:schemeClr val="bg1"/>
                </a:solidFill>
              </a:rPr>
              <a:t> </a:t>
            </a:r>
            <a:r>
              <a:rPr lang="en-ID" sz="1600" i="1" dirty="0">
                <a:solidFill>
                  <a:schemeClr val="bg1"/>
                </a:solidFill>
              </a:rPr>
              <a:t>set</a:t>
            </a:r>
            <a:r>
              <a:rPr lang="en-ID" sz="1600" dirty="0">
                <a:solidFill>
                  <a:schemeClr val="bg1"/>
                </a:solidFill>
              </a:rPr>
              <a:t> </a:t>
            </a:r>
            <a:r>
              <a:rPr lang="en-ID" sz="1600" dirty="0" err="1">
                <a:solidFill>
                  <a:schemeClr val="bg1"/>
                </a:solidFill>
              </a:rPr>
              <a:t>objek</a:t>
            </a:r>
            <a:r>
              <a:rPr lang="en-ID" sz="1600" dirty="0">
                <a:solidFill>
                  <a:schemeClr val="bg1"/>
                </a:solidFill>
              </a:rPr>
              <a:t> data </a:t>
            </a:r>
            <a:r>
              <a:rPr lang="en-ID" sz="1600" dirty="0" err="1">
                <a:solidFill>
                  <a:schemeClr val="bg1"/>
                </a:solidFill>
              </a:rPr>
              <a:t>ke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dalam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himpunan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bagian</a:t>
            </a:r>
            <a:r>
              <a:rPr lang="en-ID" sz="1600" dirty="0">
                <a:solidFill>
                  <a:schemeClr val="bg1"/>
                </a:solidFill>
              </a:rPr>
              <a:t> yang </a:t>
            </a:r>
            <a:r>
              <a:rPr lang="en-ID" sz="1600" dirty="0" err="1">
                <a:solidFill>
                  <a:schemeClr val="bg1"/>
                </a:solidFill>
              </a:rPr>
              <a:t>disebut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dengan</a:t>
            </a:r>
            <a:r>
              <a:rPr lang="en-ID" sz="1600" i="1" dirty="0">
                <a:solidFill>
                  <a:schemeClr val="bg1"/>
                </a:solidFill>
              </a:rPr>
              <a:t> cluster.</a:t>
            </a:r>
            <a:r>
              <a:rPr lang="en-ID" sz="1600" dirty="0">
                <a:solidFill>
                  <a:schemeClr val="bg1"/>
                </a:solidFill>
              </a:rPr>
              <a:t> </a:t>
            </a:r>
            <a:r>
              <a:rPr lang="en-ID" sz="1600" dirty="0" err="1">
                <a:solidFill>
                  <a:schemeClr val="bg1"/>
                </a:solidFill>
              </a:rPr>
              <a:t>Objek</a:t>
            </a:r>
            <a:r>
              <a:rPr lang="en-ID" sz="1600" dirty="0">
                <a:solidFill>
                  <a:schemeClr val="bg1"/>
                </a:solidFill>
              </a:rPr>
              <a:t> yang di </a:t>
            </a:r>
            <a:r>
              <a:rPr lang="en-ID" sz="1600" dirty="0" err="1">
                <a:solidFill>
                  <a:schemeClr val="bg1"/>
                </a:solidFill>
              </a:rPr>
              <a:t>dalam</a:t>
            </a:r>
            <a:r>
              <a:rPr lang="en-ID" sz="1600" i="1" dirty="0">
                <a:solidFill>
                  <a:schemeClr val="bg1"/>
                </a:solidFill>
              </a:rPr>
              <a:t> cluster </a:t>
            </a:r>
            <a:r>
              <a:rPr lang="en-ID" sz="1600" dirty="0" err="1">
                <a:solidFill>
                  <a:schemeClr val="bg1"/>
                </a:solidFill>
              </a:rPr>
              <a:t>memiliki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kemiripan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karakteristik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antar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satu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sama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lainnya</a:t>
            </a:r>
            <a:r>
              <a:rPr lang="en-ID" sz="1600" dirty="0">
                <a:solidFill>
                  <a:schemeClr val="bg1"/>
                </a:solidFill>
              </a:rPr>
              <a:t> dan </a:t>
            </a:r>
            <a:r>
              <a:rPr lang="en-ID" sz="1600" dirty="0" err="1">
                <a:solidFill>
                  <a:schemeClr val="bg1"/>
                </a:solidFill>
              </a:rPr>
              <a:t>berbeda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dengan</a:t>
            </a:r>
            <a:r>
              <a:rPr lang="en-ID" sz="1600" i="1" dirty="0">
                <a:solidFill>
                  <a:schemeClr val="bg1"/>
                </a:solidFill>
              </a:rPr>
              <a:t> cluster </a:t>
            </a:r>
            <a:r>
              <a:rPr lang="en-ID" sz="1600" dirty="0">
                <a:solidFill>
                  <a:schemeClr val="bg1"/>
                </a:solidFill>
              </a:rPr>
              <a:t>yang lain.</a:t>
            </a:r>
            <a:endParaRPr lang="en-US" altLang="ko-KR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5DFDD9-97D7-9B4C-9F4D-DFC6070F6AB4}"/>
              </a:ext>
            </a:extLst>
          </p:cNvPr>
          <p:cNvSpPr txBox="1"/>
          <p:nvPr/>
        </p:nvSpPr>
        <p:spPr>
          <a:xfrm>
            <a:off x="6440587" y="4421439"/>
            <a:ext cx="44130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altLang="ko-KR" sz="1600" i="1" dirty="0">
                <a:solidFill>
                  <a:schemeClr val="bg1"/>
                </a:solidFill>
                <a:cs typeface="Arial" pitchFamily="34" charset="0"/>
              </a:rPr>
              <a:t>Good Result ?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en-ID" altLang="ko-KR" sz="1600" i="1" dirty="0" err="1">
                <a:solidFill>
                  <a:schemeClr val="bg1"/>
                </a:solidFill>
                <a:cs typeface="Arial" pitchFamily="34" charset="0"/>
              </a:rPr>
              <a:t>tingkat</a:t>
            </a:r>
            <a:r>
              <a:rPr lang="en-ID" altLang="ko-KR" sz="1600" i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altLang="ko-KR" sz="1600" i="1" dirty="0" err="1">
                <a:solidFill>
                  <a:schemeClr val="bg1"/>
                </a:solidFill>
                <a:cs typeface="Arial" pitchFamily="34" charset="0"/>
              </a:rPr>
              <a:t>kemiripan</a:t>
            </a:r>
            <a:r>
              <a:rPr lang="en-ID" altLang="ko-KR" sz="1600" i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altLang="ko-KR" sz="1600" i="1" dirty="0" err="1">
                <a:solidFill>
                  <a:schemeClr val="bg1"/>
                </a:solidFill>
                <a:cs typeface="Arial" pitchFamily="34" charset="0"/>
              </a:rPr>
              <a:t>antar</a:t>
            </a:r>
            <a:r>
              <a:rPr lang="en-ID" altLang="ko-KR" sz="1600" i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altLang="ko-KR" sz="1600" i="1" dirty="0" err="1">
                <a:solidFill>
                  <a:schemeClr val="bg1"/>
                </a:solidFill>
                <a:cs typeface="Arial" pitchFamily="34" charset="0"/>
              </a:rPr>
              <a:t>objek</a:t>
            </a:r>
            <a:r>
              <a:rPr lang="en-ID" altLang="ko-KR" sz="1600" i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altLang="ko-KR" sz="1600" i="1" dirty="0" err="1">
                <a:solidFill>
                  <a:schemeClr val="bg1"/>
                </a:solidFill>
                <a:cs typeface="Arial" pitchFamily="34" charset="0"/>
              </a:rPr>
              <a:t>dalam</a:t>
            </a:r>
            <a:r>
              <a:rPr lang="en-ID" altLang="ko-KR" sz="1600" i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altLang="ko-KR" sz="1600" i="1" dirty="0" err="1">
                <a:solidFill>
                  <a:schemeClr val="bg1"/>
                </a:solidFill>
                <a:cs typeface="Arial" pitchFamily="34" charset="0"/>
              </a:rPr>
              <a:t>satu</a:t>
            </a:r>
            <a:r>
              <a:rPr lang="en-ID" altLang="ko-KR" sz="1600" i="1" dirty="0">
                <a:solidFill>
                  <a:schemeClr val="bg1"/>
                </a:solidFill>
                <a:cs typeface="Arial" pitchFamily="34" charset="0"/>
              </a:rPr>
              <a:t> cluster </a:t>
            </a:r>
            <a:r>
              <a:rPr lang="en-ID" altLang="ko-KR" sz="1600" i="1" dirty="0" err="1">
                <a:solidFill>
                  <a:schemeClr val="bg1"/>
                </a:solidFill>
                <a:cs typeface="Arial" pitchFamily="34" charset="0"/>
              </a:rPr>
              <a:t>semakin</a:t>
            </a:r>
            <a:r>
              <a:rPr lang="en-ID" altLang="ko-KR" sz="1600" i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altLang="ko-KR" sz="1600" i="1" dirty="0" err="1">
                <a:solidFill>
                  <a:schemeClr val="bg1"/>
                </a:solidFill>
                <a:cs typeface="Arial" pitchFamily="34" charset="0"/>
              </a:rPr>
              <a:t>tinggi</a:t>
            </a:r>
            <a:endParaRPr lang="en-ID" altLang="ko-KR" sz="1600" i="1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ID" altLang="ko-KR" sz="1600" i="1" dirty="0">
                <a:solidFill>
                  <a:schemeClr val="bg1"/>
                </a:solidFill>
                <a:cs typeface="Arial" pitchFamily="34" charset="0"/>
              </a:rPr>
              <a:t>Tingkat </a:t>
            </a:r>
            <a:r>
              <a:rPr lang="en-ID" altLang="ko-KR" sz="1600" i="1" dirty="0" err="1">
                <a:solidFill>
                  <a:schemeClr val="bg1"/>
                </a:solidFill>
                <a:cs typeface="Arial" pitchFamily="34" charset="0"/>
              </a:rPr>
              <a:t>kemiripan</a:t>
            </a:r>
            <a:r>
              <a:rPr lang="en-ID" altLang="ko-KR" sz="1600" i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altLang="ko-KR" sz="1600" i="1" dirty="0" err="1">
                <a:solidFill>
                  <a:schemeClr val="bg1"/>
                </a:solidFill>
                <a:cs typeface="Arial" pitchFamily="34" charset="0"/>
              </a:rPr>
              <a:t>antar</a:t>
            </a:r>
            <a:r>
              <a:rPr lang="en-ID" altLang="ko-KR" sz="1600" i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altLang="ko-KR" sz="1600" i="1" dirty="0" err="1">
                <a:solidFill>
                  <a:schemeClr val="bg1"/>
                </a:solidFill>
                <a:cs typeface="Arial" pitchFamily="34" charset="0"/>
              </a:rPr>
              <a:t>objek</a:t>
            </a:r>
            <a:r>
              <a:rPr lang="en-ID" altLang="ko-KR" sz="1600" i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altLang="ko-KR" sz="1600" i="1" dirty="0" err="1">
                <a:solidFill>
                  <a:schemeClr val="bg1"/>
                </a:solidFill>
                <a:cs typeface="Arial" pitchFamily="34" charset="0"/>
              </a:rPr>
              <a:t>antar</a:t>
            </a:r>
            <a:r>
              <a:rPr lang="en-ID" altLang="ko-KR" sz="1600" i="1" dirty="0">
                <a:solidFill>
                  <a:schemeClr val="bg1"/>
                </a:solidFill>
                <a:cs typeface="Arial" pitchFamily="34" charset="0"/>
              </a:rPr>
              <a:t> cluster </a:t>
            </a:r>
            <a:r>
              <a:rPr lang="en-ID" altLang="ko-KR" sz="1600" i="1" dirty="0" err="1">
                <a:solidFill>
                  <a:schemeClr val="bg1"/>
                </a:solidFill>
                <a:cs typeface="Arial" pitchFamily="34" charset="0"/>
              </a:rPr>
              <a:t>semakin</a:t>
            </a:r>
            <a:r>
              <a:rPr lang="en-ID" altLang="ko-KR" sz="1600" i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altLang="ko-KR" sz="1600" i="1" dirty="0" err="1">
                <a:solidFill>
                  <a:schemeClr val="bg1"/>
                </a:solidFill>
                <a:cs typeface="Arial" pitchFamily="34" charset="0"/>
              </a:rPr>
              <a:t>rendah</a:t>
            </a:r>
            <a:endParaRPr lang="en-ID" altLang="ko-KR" sz="1600" i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A9B3CA-5701-914D-8DA8-D13D34962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591" y="3033371"/>
            <a:ext cx="4413010" cy="224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25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06489-5597-43A4-B42F-CCC9FE8B833A}"/>
              </a:ext>
            </a:extLst>
          </p:cNvPr>
          <p:cNvSpPr txBox="1"/>
          <p:nvPr/>
        </p:nvSpPr>
        <p:spPr>
          <a:xfrm>
            <a:off x="3191608" y="998677"/>
            <a:ext cx="5808784" cy="43088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</a:rPr>
              <a:t>Metode</a:t>
            </a:r>
            <a:r>
              <a:rPr lang="en-US" sz="2800" dirty="0">
                <a:solidFill>
                  <a:schemeClr val="bg1"/>
                </a:solidFill>
              </a:rPr>
              <a:t> Clustering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C1B7BFB-6103-4204-B393-1FB4A0ECE216}"/>
              </a:ext>
            </a:extLst>
          </p:cNvPr>
          <p:cNvGrpSpPr/>
          <p:nvPr/>
        </p:nvGrpSpPr>
        <p:grpSpPr>
          <a:xfrm>
            <a:off x="1267700" y="1855200"/>
            <a:ext cx="589085" cy="589085"/>
            <a:chOff x="1582614" y="2839915"/>
            <a:chExt cx="589085" cy="58908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C63653-33AF-440C-B443-C3007D7E6EC2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A9E66F-C786-47CE-839E-48CA6D2D68CE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A0C07F4-8744-4FD2-A4C9-F34903835141}"/>
              </a:ext>
            </a:extLst>
          </p:cNvPr>
          <p:cNvGrpSpPr/>
          <p:nvPr/>
        </p:nvGrpSpPr>
        <p:grpSpPr>
          <a:xfrm rot="5400000">
            <a:off x="10252527" y="1847476"/>
            <a:ext cx="589085" cy="589085"/>
            <a:chOff x="1582614" y="2839915"/>
            <a:chExt cx="589085" cy="58908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C875B88-9A15-4E2A-BD66-0E624DF23EF3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7C95865-457E-4F13-8AF5-1165DB71AEE0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250D89-5E15-4986-A3EC-7A0B040FC259}"/>
              </a:ext>
            </a:extLst>
          </p:cNvPr>
          <p:cNvGrpSpPr/>
          <p:nvPr/>
        </p:nvGrpSpPr>
        <p:grpSpPr>
          <a:xfrm flipV="1">
            <a:off x="1267700" y="5450335"/>
            <a:ext cx="589085" cy="589085"/>
            <a:chOff x="1582614" y="2839915"/>
            <a:chExt cx="589085" cy="58908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5FE9D5-3800-4CC3-B62C-C6B96B13F1B8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9A82CED-784D-41E8-9F27-D7B8F2A70B42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9ECE2DF-48F9-40EB-87C1-DF24270DF8BC}"/>
              </a:ext>
            </a:extLst>
          </p:cNvPr>
          <p:cNvGrpSpPr/>
          <p:nvPr/>
        </p:nvGrpSpPr>
        <p:grpSpPr>
          <a:xfrm rot="16200000" flipV="1">
            <a:off x="10252527" y="5450335"/>
            <a:ext cx="589085" cy="589085"/>
            <a:chOff x="1582614" y="2839915"/>
            <a:chExt cx="589085" cy="58908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E728039-E046-493F-AC4B-DE66C9D9B2D6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5FF8D4E-D02B-4C7A-B042-DD28BE662AD5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98FBEF2-C195-4497-9F68-862ABDB9360B}"/>
              </a:ext>
            </a:extLst>
          </p:cNvPr>
          <p:cNvSpPr txBox="1"/>
          <p:nvPr/>
        </p:nvSpPr>
        <p:spPr>
          <a:xfrm>
            <a:off x="1856786" y="2140671"/>
            <a:ext cx="398273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1600" b="1" i="1" dirty="0">
                <a:solidFill>
                  <a:schemeClr val="bg1"/>
                </a:solidFill>
              </a:rPr>
              <a:t>Hierarchical Clustering</a:t>
            </a:r>
          </a:p>
          <a:p>
            <a:pPr algn="just"/>
            <a:endParaRPr lang="en-ID" sz="1600" i="1" dirty="0">
              <a:solidFill>
                <a:schemeClr val="bg1"/>
              </a:solidFill>
            </a:endParaRPr>
          </a:p>
          <a:p>
            <a:pPr algn="just"/>
            <a:r>
              <a:rPr lang="en-ID" sz="1600" dirty="0">
                <a:solidFill>
                  <a:schemeClr val="bg1"/>
                </a:solidFill>
              </a:rPr>
              <a:t> =&gt; data </a:t>
            </a:r>
            <a:r>
              <a:rPr lang="en-ID" sz="1600" dirty="0" err="1">
                <a:solidFill>
                  <a:schemeClr val="bg1"/>
                </a:solidFill>
              </a:rPr>
              <a:t>dikelompokkan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melalui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suatu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bagan</a:t>
            </a:r>
            <a:r>
              <a:rPr lang="en-ID" sz="1600" dirty="0">
                <a:solidFill>
                  <a:schemeClr val="bg1"/>
                </a:solidFill>
              </a:rPr>
              <a:t> yang </a:t>
            </a:r>
            <a:r>
              <a:rPr lang="en-ID" sz="1600" dirty="0" err="1">
                <a:solidFill>
                  <a:schemeClr val="bg1"/>
                </a:solidFill>
              </a:rPr>
              <a:t>berupa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hirarki</a:t>
            </a:r>
            <a:r>
              <a:rPr lang="en-ID" sz="1600" dirty="0">
                <a:solidFill>
                  <a:schemeClr val="bg1"/>
                </a:solidFill>
              </a:rPr>
              <a:t>, </a:t>
            </a:r>
            <a:r>
              <a:rPr lang="en-ID" sz="1600" dirty="0" err="1">
                <a:solidFill>
                  <a:schemeClr val="bg1"/>
                </a:solidFill>
              </a:rPr>
              <a:t>dimana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terdapat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penggabungan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dua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grup</a:t>
            </a:r>
            <a:r>
              <a:rPr lang="en-ID" sz="1600" dirty="0">
                <a:solidFill>
                  <a:schemeClr val="bg1"/>
                </a:solidFill>
              </a:rPr>
              <a:t> yang </a:t>
            </a:r>
            <a:r>
              <a:rPr lang="en-ID" sz="1600" dirty="0" err="1">
                <a:solidFill>
                  <a:schemeClr val="bg1"/>
                </a:solidFill>
              </a:rPr>
              <a:t>terdekat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disetiap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iterasinya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ataupun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pembagian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dari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seluruh</a:t>
            </a:r>
            <a:r>
              <a:rPr lang="en-ID" sz="1600" dirty="0">
                <a:solidFill>
                  <a:schemeClr val="bg1"/>
                </a:solidFill>
              </a:rPr>
              <a:t> set data </a:t>
            </a:r>
            <a:r>
              <a:rPr lang="en-ID" sz="1600" dirty="0" err="1">
                <a:solidFill>
                  <a:schemeClr val="bg1"/>
                </a:solidFill>
              </a:rPr>
              <a:t>kedalam</a:t>
            </a:r>
            <a:r>
              <a:rPr lang="en-ID" sz="1600" dirty="0">
                <a:solidFill>
                  <a:schemeClr val="bg1"/>
                </a:solidFill>
              </a:rPr>
              <a:t> </a:t>
            </a:r>
            <a:r>
              <a:rPr lang="en-ID" sz="1600" i="1" dirty="0">
                <a:solidFill>
                  <a:schemeClr val="bg1"/>
                </a:solidFill>
              </a:rPr>
              <a:t>cluster.</a:t>
            </a:r>
            <a:endParaRPr lang="en-US" altLang="ko-KR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5DFDD9-97D7-9B4C-9F4D-DFC6070F6AB4}"/>
              </a:ext>
            </a:extLst>
          </p:cNvPr>
          <p:cNvSpPr txBox="1"/>
          <p:nvPr/>
        </p:nvSpPr>
        <p:spPr>
          <a:xfrm>
            <a:off x="6065480" y="3840157"/>
            <a:ext cx="44130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altLang="ko-KR" sz="1600" b="1" i="1" dirty="0">
                <a:solidFill>
                  <a:schemeClr val="bg1"/>
                </a:solidFill>
                <a:cs typeface="Arial" pitchFamily="34" charset="0"/>
              </a:rPr>
              <a:t>Partitional Clustering</a:t>
            </a:r>
          </a:p>
          <a:p>
            <a:pPr algn="just"/>
            <a:endParaRPr lang="en-ID" altLang="ko-KR" sz="1600" b="1" i="1" dirty="0">
              <a:solidFill>
                <a:schemeClr val="bg1"/>
              </a:solidFill>
              <a:cs typeface="Arial" pitchFamily="34" charset="0"/>
            </a:endParaRPr>
          </a:p>
          <a:p>
            <a:pPr algn="just"/>
            <a:r>
              <a:rPr lang="en-ID" altLang="ko-KR" sz="1600" i="1" dirty="0">
                <a:solidFill>
                  <a:schemeClr val="bg1"/>
                </a:solidFill>
                <a:cs typeface="Arial" pitchFamily="34" charset="0"/>
              </a:rPr>
              <a:t>=&gt; </a:t>
            </a:r>
            <a:r>
              <a:rPr lang="en-ID" sz="1600" dirty="0">
                <a:solidFill>
                  <a:schemeClr val="bg1"/>
                </a:solidFill>
              </a:rPr>
              <a:t>data </a:t>
            </a:r>
            <a:r>
              <a:rPr lang="en-ID" sz="1600" dirty="0" err="1">
                <a:solidFill>
                  <a:schemeClr val="bg1"/>
                </a:solidFill>
              </a:rPr>
              <a:t>dikelompokkan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ke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dalam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sejumlah</a:t>
            </a:r>
            <a:r>
              <a:rPr lang="en-ID" sz="1600" i="1" dirty="0">
                <a:solidFill>
                  <a:schemeClr val="bg1"/>
                </a:solidFill>
              </a:rPr>
              <a:t> cluster </a:t>
            </a:r>
            <a:r>
              <a:rPr lang="en-ID" sz="1600" dirty="0" err="1">
                <a:solidFill>
                  <a:schemeClr val="bg1"/>
                </a:solidFill>
              </a:rPr>
              <a:t>tanpa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adanya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struktur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hirarki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antara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satu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dengan</a:t>
            </a:r>
            <a:r>
              <a:rPr lang="en-ID" sz="1600" dirty="0">
                <a:solidFill>
                  <a:schemeClr val="bg1"/>
                </a:solidFill>
              </a:rPr>
              <a:t> yang </a:t>
            </a:r>
            <a:r>
              <a:rPr lang="en-ID" sz="1600" dirty="0" err="1">
                <a:solidFill>
                  <a:schemeClr val="bg1"/>
                </a:solidFill>
              </a:rPr>
              <a:t>lainnya</a:t>
            </a:r>
            <a:r>
              <a:rPr lang="en-ID" sz="1600" dirty="0">
                <a:solidFill>
                  <a:schemeClr val="bg1"/>
                </a:solidFill>
              </a:rPr>
              <a:t>. Pada </a:t>
            </a:r>
            <a:r>
              <a:rPr lang="en-ID" sz="1600" dirty="0" err="1">
                <a:solidFill>
                  <a:schemeClr val="bg1"/>
                </a:solidFill>
              </a:rPr>
              <a:t>metode</a:t>
            </a:r>
            <a:r>
              <a:rPr lang="en-ID" sz="1600" dirty="0">
                <a:solidFill>
                  <a:schemeClr val="bg1"/>
                </a:solidFill>
              </a:rPr>
              <a:t> </a:t>
            </a:r>
            <a:r>
              <a:rPr lang="en-ID" sz="1600" i="1" dirty="0">
                <a:solidFill>
                  <a:schemeClr val="bg1"/>
                </a:solidFill>
              </a:rPr>
              <a:t>partitional </a:t>
            </a:r>
            <a:r>
              <a:rPr lang="en-ID" sz="1600" i="1" dirty="0" err="1">
                <a:solidFill>
                  <a:schemeClr val="bg1"/>
                </a:solidFill>
              </a:rPr>
              <a:t>clustering</a:t>
            </a:r>
            <a:r>
              <a:rPr lang="en-ID" sz="1600" dirty="0" err="1">
                <a:solidFill>
                  <a:schemeClr val="bg1"/>
                </a:solidFill>
              </a:rPr>
              <a:t>setiap</a:t>
            </a:r>
            <a:r>
              <a:rPr lang="en-ID" sz="1600" i="1" dirty="0">
                <a:solidFill>
                  <a:schemeClr val="bg1"/>
                </a:solidFill>
              </a:rPr>
              <a:t> cluster </a:t>
            </a:r>
            <a:r>
              <a:rPr lang="en-ID" sz="1600" dirty="0" err="1">
                <a:solidFill>
                  <a:schemeClr val="bg1"/>
                </a:solidFill>
              </a:rPr>
              <a:t>memiliki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titik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pusat</a:t>
            </a:r>
            <a:r>
              <a:rPr lang="en-ID" sz="1600" i="1" dirty="0">
                <a:solidFill>
                  <a:schemeClr val="bg1"/>
                </a:solidFill>
              </a:rPr>
              <a:t> cluster </a:t>
            </a:r>
            <a:r>
              <a:rPr lang="en-ID" sz="1600" dirty="0">
                <a:solidFill>
                  <a:schemeClr val="bg1"/>
                </a:solidFill>
              </a:rPr>
              <a:t>(centroid)</a:t>
            </a:r>
            <a:endParaRPr lang="en-ID" altLang="ko-KR" sz="1600" i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97FC74-C56D-494B-A0F8-9504C8055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710" y="1992359"/>
            <a:ext cx="2641194" cy="15392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5DDEF8-60D0-AB42-B540-B33E74094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927" y="4538808"/>
            <a:ext cx="3318447" cy="105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B1C396-FE75-B74A-9E11-CD90192056C5}"/>
              </a:ext>
            </a:extLst>
          </p:cNvPr>
          <p:cNvSpPr txBox="1"/>
          <p:nvPr/>
        </p:nvSpPr>
        <p:spPr>
          <a:xfrm>
            <a:off x="6065480" y="243656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&lt;=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76D0A4-104D-CC4D-87EA-1313F9239660}"/>
              </a:ext>
            </a:extLst>
          </p:cNvPr>
          <p:cNvSpPr txBox="1"/>
          <p:nvPr/>
        </p:nvSpPr>
        <p:spPr>
          <a:xfrm>
            <a:off x="5559442" y="488344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=&gt;</a:t>
            </a:r>
          </a:p>
        </p:txBody>
      </p:sp>
    </p:spTree>
    <p:extLst>
      <p:ext uri="{BB962C8B-B14F-4D97-AF65-F5344CB8AC3E}">
        <p14:creationId xmlns:p14="http://schemas.microsoft.com/office/powerpoint/2010/main" val="704837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64C7BE-A426-47E5-9488-5E2081BCACE7}"/>
              </a:ext>
            </a:extLst>
          </p:cNvPr>
          <p:cNvSpPr txBox="1"/>
          <p:nvPr/>
        </p:nvSpPr>
        <p:spPr>
          <a:xfrm>
            <a:off x="2006557" y="4550751"/>
            <a:ext cx="4071056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/>
            <a:r>
              <a:rPr lang="en-ID" sz="1200" dirty="0"/>
              <a:t>salah </a:t>
            </a:r>
            <a:r>
              <a:rPr lang="en-ID" sz="1200" dirty="0" err="1"/>
              <a:t>satu</a:t>
            </a:r>
            <a:r>
              <a:rPr lang="en-ID" sz="1200" dirty="0"/>
              <a:t> “</a:t>
            </a:r>
            <a:r>
              <a:rPr lang="en-ID" sz="1200" i="1" dirty="0"/>
              <a:t>unsupervised machine learning algorithms</a:t>
            </a:r>
            <a:r>
              <a:rPr lang="en-ID" sz="1200" dirty="0"/>
              <a:t>” yang paling </a:t>
            </a:r>
            <a:r>
              <a:rPr lang="en-ID" sz="1200" dirty="0" err="1"/>
              <a:t>sederhana</a:t>
            </a:r>
            <a:r>
              <a:rPr lang="en-ID" sz="1200" dirty="0"/>
              <a:t> dan </a:t>
            </a:r>
            <a:r>
              <a:rPr lang="en-ID" sz="1200" dirty="0" err="1"/>
              <a:t>populer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EF97A0-6534-4F2E-8BFF-CFAC15E0B9CA}"/>
              </a:ext>
            </a:extLst>
          </p:cNvPr>
          <p:cNvSpPr txBox="1"/>
          <p:nvPr/>
        </p:nvSpPr>
        <p:spPr>
          <a:xfrm>
            <a:off x="966464" y="4295801"/>
            <a:ext cx="86409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5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9FE8B2-C076-4065-8F5E-95767301D733}"/>
              </a:ext>
            </a:extLst>
          </p:cNvPr>
          <p:cNvSpPr txBox="1"/>
          <p:nvPr/>
        </p:nvSpPr>
        <p:spPr>
          <a:xfrm>
            <a:off x="2006557" y="5563932"/>
            <a:ext cx="4071056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200" dirty="0" err="1">
                <a:cs typeface="Arial" pitchFamily="34" charset="0"/>
              </a:rPr>
              <a:t>Menentukan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nilai</a:t>
            </a:r>
            <a:r>
              <a:rPr lang="en-US" altLang="ko-KR" sz="1200" dirty="0">
                <a:cs typeface="Arial" pitchFamily="34" charset="0"/>
              </a:rPr>
              <a:t> centroid (</a:t>
            </a:r>
            <a:r>
              <a:rPr lang="en-US" altLang="ko-KR" sz="1200" dirty="0" err="1">
                <a:cs typeface="Arial" pitchFamily="34" charset="0"/>
              </a:rPr>
              <a:t>titik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pusat</a:t>
            </a:r>
            <a:r>
              <a:rPr lang="en-US" altLang="ko-KR" sz="1200" dirty="0">
                <a:cs typeface="Arial" pitchFamily="34" charset="0"/>
              </a:rPr>
              <a:t>)</a:t>
            </a:r>
            <a:endParaRPr lang="ko-KR" altLang="en-US" sz="1200" dirty="0"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B647EB-721A-4558-A88D-3CD410B3A759}"/>
              </a:ext>
            </a:extLst>
          </p:cNvPr>
          <p:cNvSpPr txBox="1"/>
          <p:nvPr/>
        </p:nvSpPr>
        <p:spPr>
          <a:xfrm>
            <a:off x="966464" y="5308983"/>
            <a:ext cx="86409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accent1"/>
                </a:solidFill>
                <a:cs typeface="Arial" pitchFamily="34" charset="0"/>
              </a:rPr>
              <a:t>03</a:t>
            </a:r>
            <a:endParaRPr lang="ko-KR" altLang="en-US" sz="5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2C36B4-AC65-4A13-A00E-8BF86C3523FE}"/>
              </a:ext>
            </a:extLst>
          </p:cNvPr>
          <p:cNvSpPr txBox="1"/>
          <p:nvPr/>
        </p:nvSpPr>
        <p:spPr>
          <a:xfrm>
            <a:off x="7219796" y="4550751"/>
            <a:ext cx="4071056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/>
            <a:r>
              <a:rPr lang="en-ID" sz="1400" dirty="0" err="1"/>
              <a:t>untuk</a:t>
            </a:r>
            <a:r>
              <a:rPr lang="en-ID" sz="1400" dirty="0"/>
              <a:t> </a:t>
            </a:r>
            <a:r>
              <a:rPr lang="en-ID" sz="1400" dirty="0" err="1"/>
              <a:t>menemukan</a:t>
            </a:r>
            <a:r>
              <a:rPr lang="en-ID" sz="1400" dirty="0"/>
              <a:t> </a:t>
            </a:r>
            <a:r>
              <a:rPr lang="en-ID" sz="1400" dirty="0" err="1"/>
              <a:t>grup</a:t>
            </a:r>
            <a:r>
              <a:rPr lang="en-ID" sz="1400" dirty="0"/>
              <a:t> </a:t>
            </a:r>
            <a:r>
              <a:rPr lang="en-ID" sz="1400" dirty="0" err="1"/>
              <a:t>dalam</a:t>
            </a:r>
            <a:r>
              <a:rPr lang="en-ID" sz="1400" dirty="0"/>
              <a:t> data, </a:t>
            </a:r>
            <a:r>
              <a:rPr lang="en-ID" sz="1400" dirty="0" err="1"/>
              <a:t>dengan</a:t>
            </a:r>
            <a:r>
              <a:rPr lang="en-ID" sz="1400" dirty="0"/>
              <a:t> </a:t>
            </a:r>
            <a:r>
              <a:rPr lang="en-ID" sz="1400" dirty="0" err="1"/>
              <a:t>jumlah</a:t>
            </a:r>
            <a:r>
              <a:rPr lang="en-ID" sz="1400" dirty="0"/>
              <a:t> </a:t>
            </a:r>
            <a:r>
              <a:rPr lang="en-ID" sz="1400" dirty="0" err="1"/>
              <a:t>grup</a:t>
            </a:r>
            <a:r>
              <a:rPr lang="en-ID" sz="1400" dirty="0"/>
              <a:t> yang </a:t>
            </a:r>
            <a:r>
              <a:rPr lang="en-ID" sz="1400" dirty="0" err="1"/>
              <a:t>diwakili</a:t>
            </a:r>
            <a:r>
              <a:rPr lang="en-ID" sz="1400" dirty="0"/>
              <a:t> oleh </a:t>
            </a:r>
            <a:r>
              <a:rPr lang="en-ID" sz="1400" dirty="0" err="1"/>
              <a:t>variabel</a:t>
            </a:r>
            <a:r>
              <a:rPr lang="en-ID" sz="1400" dirty="0"/>
              <a:t> K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C64FB9-1508-4794-920A-98F01D21453E}"/>
              </a:ext>
            </a:extLst>
          </p:cNvPr>
          <p:cNvSpPr txBox="1"/>
          <p:nvPr/>
        </p:nvSpPr>
        <p:spPr>
          <a:xfrm>
            <a:off x="6179703" y="4295801"/>
            <a:ext cx="86409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accent1"/>
                </a:solidFill>
                <a:cs typeface="Arial" pitchFamily="34" charset="0"/>
              </a:rPr>
              <a:t>02</a:t>
            </a:r>
            <a:endParaRPr lang="ko-KR" altLang="en-US" sz="5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DCC12CF-7FF4-4A95-96FF-BA9AAE2D5B0B}"/>
              </a:ext>
            </a:extLst>
          </p:cNvPr>
          <p:cNvSpPr txBox="1"/>
          <p:nvPr/>
        </p:nvSpPr>
        <p:spPr>
          <a:xfrm>
            <a:off x="6179703" y="5308983"/>
            <a:ext cx="86409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accent1"/>
                </a:solidFill>
                <a:cs typeface="Arial" pitchFamily="34" charset="0"/>
              </a:rPr>
              <a:t>04</a:t>
            </a:r>
            <a:endParaRPr lang="ko-KR" altLang="en-US" sz="5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F5B0EF-BE5A-3144-B7B4-30AC765A8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554" y="1875929"/>
            <a:ext cx="6142892" cy="20505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342C36-F8C5-364D-BF7D-4AFEC6985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796" y="5736262"/>
            <a:ext cx="3702050" cy="508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37CF753-649B-C745-8B8D-7F4ED43DBF23}"/>
              </a:ext>
            </a:extLst>
          </p:cNvPr>
          <p:cNvSpPr txBox="1"/>
          <p:nvPr/>
        </p:nvSpPr>
        <p:spPr>
          <a:xfrm>
            <a:off x="7321886" y="5415191"/>
            <a:ext cx="4071056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/>
            <a:r>
              <a:rPr lang="en-ID" sz="1400" dirty="0" err="1"/>
              <a:t>Rumus</a:t>
            </a:r>
            <a:r>
              <a:rPr lang="en-ID" sz="1400" dirty="0"/>
              <a:t> </a:t>
            </a:r>
            <a:r>
              <a:rPr lang="en-ID" sz="1400" dirty="0" err="1"/>
              <a:t>menentukan</a:t>
            </a:r>
            <a:r>
              <a:rPr lang="en-ID" sz="1400" dirty="0"/>
              <a:t> centroid 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436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64C7BE-A426-47E5-9488-5E2081BCACE7}"/>
              </a:ext>
            </a:extLst>
          </p:cNvPr>
          <p:cNvSpPr txBox="1"/>
          <p:nvPr/>
        </p:nvSpPr>
        <p:spPr>
          <a:xfrm>
            <a:off x="966464" y="1947461"/>
            <a:ext cx="4071056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/>
            <a:r>
              <a:rPr lang="en-ID" sz="1600" b="1" dirty="0" err="1"/>
              <a:t>Tahap</a:t>
            </a:r>
            <a:r>
              <a:rPr lang="en-ID" sz="1600" b="1" dirty="0"/>
              <a:t> </a:t>
            </a:r>
            <a:r>
              <a:rPr lang="en-ID" sz="1600" b="1" dirty="0" err="1"/>
              <a:t>Penyelesaian</a:t>
            </a:r>
            <a:r>
              <a:rPr lang="en-ID" sz="1600" b="1" dirty="0"/>
              <a:t> K-Means Clustering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9FE8B2-C076-4065-8F5E-95767301D733}"/>
              </a:ext>
            </a:extLst>
          </p:cNvPr>
          <p:cNvSpPr txBox="1"/>
          <p:nvPr/>
        </p:nvSpPr>
        <p:spPr>
          <a:xfrm>
            <a:off x="1174219" y="2619729"/>
            <a:ext cx="3863301" cy="138499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400" dirty="0">
                <a:cs typeface="Arial" pitchFamily="34" charset="0"/>
              </a:rPr>
              <a:t>Dataset</a:t>
            </a:r>
          </a:p>
          <a:p>
            <a:pPr marL="228600" indent="-228600">
              <a:buAutoNum type="arabicPeriod"/>
            </a:pPr>
            <a:r>
              <a:rPr lang="en-US" altLang="ko-KR" sz="1400" dirty="0" err="1">
                <a:cs typeface="Arial" pitchFamily="34" charset="0"/>
              </a:rPr>
              <a:t>Tentukan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jumlah</a:t>
            </a:r>
            <a:r>
              <a:rPr lang="en-US" altLang="ko-KR" sz="1400" dirty="0">
                <a:cs typeface="Arial" pitchFamily="34" charset="0"/>
              </a:rPr>
              <a:t> cluster</a:t>
            </a:r>
          </a:p>
          <a:p>
            <a:pPr marL="228600" indent="-228600">
              <a:buAutoNum type="arabicPeriod"/>
            </a:pPr>
            <a:r>
              <a:rPr lang="en-US" altLang="ko-KR" sz="1400" dirty="0" err="1">
                <a:cs typeface="Arial" pitchFamily="34" charset="0"/>
              </a:rPr>
              <a:t>Menentukan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nilai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awal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masing-masing</a:t>
            </a:r>
            <a:r>
              <a:rPr lang="en-US" altLang="ko-KR" sz="1400" dirty="0">
                <a:cs typeface="Arial" pitchFamily="34" charset="0"/>
              </a:rPr>
              <a:t> centroid</a:t>
            </a:r>
          </a:p>
          <a:p>
            <a:pPr marL="228600" indent="-228600">
              <a:buAutoNum type="arabicPeriod"/>
            </a:pPr>
            <a:r>
              <a:rPr lang="en-US" altLang="ko-KR" sz="1400" dirty="0" err="1">
                <a:cs typeface="Arial" pitchFamily="34" charset="0"/>
              </a:rPr>
              <a:t>Alokasikan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semua</a:t>
            </a:r>
            <a:r>
              <a:rPr lang="en-US" altLang="ko-KR" sz="1400" dirty="0">
                <a:cs typeface="Arial" pitchFamily="34" charset="0"/>
              </a:rPr>
              <a:t> data </a:t>
            </a:r>
            <a:r>
              <a:rPr lang="en-US" altLang="ko-KR" sz="1400" dirty="0" err="1">
                <a:cs typeface="Arial" pitchFamily="34" charset="0"/>
              </a:rPr>
              <a:t>terhadap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masing-masing</a:t>
            </a:r>
            <a:r>
              <a:rPr lang="en-US" altLang="ko-KR" sz="1400" dirty="0">
                <a:cs typeface="Arial" pitchFamily="34" charset="0"/>
              </a:rPr>
              <a:t> centroid</a:t>
            </a:r>
            <a:endParaRPr lang="ko-KR" altLang="en-US" sz="1400" dirty="0"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FAB2DC-0322-E945-9537-C8A4E3527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575" y="4215634"/>
            <a:ext cx="3200811" cy="885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5E72E2C-760D-BE43-8AA3-AB8AD555D5F5}"/>
              </a:ext>
            </a:extLst>
          </p:cNvPr>
          <p:cNvSpPr txBox="1"/>
          <p:nvPr/>
        </p:nvSpPr>
        <p:spPr>
          <a:xfrm>
            <a:off x="6429417" y="1947461"/>
            <a:ext cx="4071056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/>
            <a:r>
              <a:rPr lang="en-ID" sz="1600" b="1" dirty="0" err="1"/>
              <a:t>Metode</a:t>
            </a:r>
            <a:r>
              <a:rPr lang="en-ID" sz="1600" b="1" dirty="0"/>
              <a:t> Elbow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5AEF1A-8E7E-0542-91A1-B1AB7CE12F85}"/>
              </a:ext>
            </a:extLst>
          </p:cNvPr>
          <p:cNvSpPr txBox="1"/>
          <p:nvPr/>
        </p:nvSpPr>
        <p:spPr>
          <a:xfrm>
            <a:off x="6429417" y="2619729"/>
            <a:ext cx="3863301" cy="138499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/>
            <a:r>
              <a:rPr lang="en-ID" sz="1400" dirty="0"/>
              <a:t>=&gt; </a:t>
            </a:r>
            <a:r>
              <a:rPr lang="en-ID" sz="1400" dirty="0" err="1"/>
              <a:t>metode</a:t>
            </a:r>
            <a:r>
              <a:rPr lang="en-ID" sz="1400" dirty="0"/>
              <a:t> yang </a:t>
            </a:r>
            <a:r>
              <a:rPr lang="en-ID" sz="1400" dirty="0" err="1"/>
              <a:t>digunakan</a:t>
            </a:r>
            <a:r>
              <a:rPr lang="en-ID" sz="1400" dirty="0"/>
              <a:t> </a:t>
            </a:r>
            <a:r>
              <a:rPr lang="en-ID" sz="1400" dirty="0" err="1"/>
              <a:t>untuk</a:t>
            </a:r>
            <a:r>
              <a:rPr lang="en-ID" sz="1400" dirty="0"/>
              <a:t> </a:t>
            </a:r>
            <a:r>
              <a:rPr lang="en-ID" sz="1400" dirty="0" err="1"/>
              <a:t>menghasilkan</a:t>
            </a:r>
            <a:r>
              <a:rPr lang="en-ID" sz="1400" dirty="0"/>
              <a:t> </a:t>
            </a:r>
            <a:r>
              <a:rPr lang="en-ID" sz="1400" dirty="0" err="1"/>
              <a:t>informasi</a:t>
            </a:r>
            <a:r>
              <a:rPr lang="en-ID" sz="1400" dirty="0"/>
              <a:t> </a:t>
            </a:r>
            <a:r>
              <a:rPr lang="en-ID" sz="1400" dirty="0" err="1"/>
              <a:t>dalam</a:t>
            </a:r>
            <a:r>
              <a:rPr lang="en-ID" sz="1400" dirty="0"/>
              <a:t> </a:t>
            </a:r>
            <a:r>
              <a:rPr lang="en-ID" sz="1400" dirty="0" err="1"/>
              <a:t>menentukan</a:t>
            </a:r>
            <a:r>
              <a:rPr lang="en-ID" sz="1400" dirty="0"/>
              <a:t> </a:t>
            </a:r>
            <a:r>
              <a:rPr lang="en-ID" sz="1400" dirty="0" err="1"/>
              <a:t>jumlah</a:t>
            </a:r>
            <a:r>
              <a:rPr lang="en-ID" sz="1400" dirty="0"/>
              <a:t> </a:t>
            </a:r>
            <a:r>
              <a:rPr lang="en-ID" sz="1400" i="1" dirty="0"/>
              <a:t>cluster</a:t>
            </a:r>
            <a:r>
              <a:rPr lang="en-ID" sz="1400" dirty="0"/>
              <a:t> </a:t>
            </a:r>
            <a:r>
              <a:rPr lang="en-ID" sz="1400" dirty="0" err="1"/>
              <a:t>terbaik</a:t>
            </a:r>
            <a:r>
              <a:rPr lang="en-ID" sz="1400" dirty="0"/>
              <a:t> </a:t>
            </a:r>
            <a:r>
              <a:rPr lang="en-ID" sz="1400" dirty="0" err="1"/>
              <a:t>dengan</a:t>
            </a:r>
            <a:r>
              <a:rPr lang="en-ID" sz="1400" dirty="0"/>
              <a:t> </a:t>
            </a:r>
            <a:r>
              <a:rPr lang="en-ID" sz="1400" dirty="0" err="1"/>
              <a:t>cara</a:t>
            </a:r>
            <a:r>
              <a:rPr lang="en-ID" sz="1400" dirty="0"/>
              <a:t> </a:t>
            </a:r>
            <a:r>
              <a:rPr lang="en-ID" sz="1400" dirty="0" err="1"/>
              <a:t>melihat</a:t>
            </a:r>
            <a:r>
              <a:rPr lang="en-ID" sz="1400" dirty="0"/>
              <a:t> </a:t>
            </a:r>
            <a:r>
              <a:rPr lang="en-ID" sz="1400" dirty="0" err="1"/>
              <a:t>persentase</a:t>
            </a:r>
            <a:r>
              <a:rPr lang="en-ID" sz="1400" dirty="0"/>
              <a:t> </a:t>
            </a:r>
            <a:r>
              <a:rPr lang="en-ID" sz="1400" dirty="0" err="1"/>
              <a:t>hasil</a:t>
            </a:r>
            <a:r>
              <a:rPr lang="en-ID" sz="1400" dirty="0"/>
              <a:t> </a:t>
            </a:r>
            <a:r>
              <a:rPr lang="en-ID" sz="1400" dirty="0" err="1"/>
              <a:t>perbandingan</a:t>
            </a:r>
            <a:r>
              <a:rPr lang="en-ID" sz="1400" dirty="0"/>
              <a:t> </a:t>
            </a:r>
            <a:r>
              <a:rPr lang="en-ID" sz="1400" dirty="0" err="1"/>
              <a:t>antara</a:t>
            </a:r>
            <a:r>
              <a:rPr lang="en-ID" sz="1400" dirty="0"/>
              <a:t> </a:t>
            </a:r>
            <a:r>
              <a:rPr lang="en-ID" sz="1400" dirty="0" err="1"/>
              <a:t>jumlah</a:t>
            </a:r>
            <a:r>
              <a:rPr lang="en-ID" sz="1400" dirty="0"/>
              <a:t> </a:t>
            </a:r>
            <a:r>
              <a:rPr lang="en-ID" sz="1400" i="1" dirty="0"/>
              <a:t>cluster</a:t>
            </a:r>
            <a:r>
              <a:rPr lang="en-ID" sz="1400" dirty="0"/>
              <a:t> yang </a:t>
            </a:r>
            <a:r>
              <a:rPr lang="en-ID" sz="1400" dirty="0" err="1"/>
              <a:t>akan</a:t>
            </a:r>
            <a:r>
              <a:rPr lang="en-ID" sz="1400" dirty="0"/>
              <a:t> </a:t>
            </a:r>
            <a:r>
              <a:rPr lang="en-ID" sz="1400" dirty="0" err="1"/>
              <a:t>membentuk</a:t>
            </a:r>
            <a:r>
              <a:rPr lang="en-ID" sz="1400" dirty="0"/>
              <a:t> </a:t>
            </a:r>
            <a:r>
              <a:rPr lang="en-ID" sz="1400" dirty="0" err="1"/>
              <a:t>siku</a:t>
            </a:r>
            <a:r>
              <a:rPr lang="en-ID" sz="1400" dirty="0"/>
              <a:t> pada </a:t>
            </a:r>
            <a:r>
              <a:rPr lang="en-ID" sz="1400" dirty="0" err="1"/>
              <a:t>suatu</a:t>
            </a:r>
            <a:r>
              <a:rPr lang="en-ID" sz="1400" dirty="0"/>
              <a:t> </a:t>
            </a:r>
            <a:r>
              <a:rPr lang="en-ID" sz="1400" dirty="0" err="1"/>
              <a:t>titik</a:t>
            </a:r>
            <a:r>
              <a:rPr lang="en-ID" sz="1400" dirty="0"/>
              <a:t>.</a:t>
            </a:r>
            <a:endParaRPr lang="ko-KR" altLang="en-US" sz="1100" dirty="0"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6D6A2A-2CAC-3D45-B8CB-4C8E2E365EF3}"/>
              </a:ext>
            </a:extLst>
          </p:cNvPr>
          <p:cNvSpPr txBox="1"/>
          <p:nvPr/>
        </p:nvSpPr>
        <p:spPr>
          <a:xfrm>
            <a:off x="6429416" y="4004724"/>
            <a:ext cx="3863301" cy="116955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/>
            <a:r>
              <a:rPr lang="en-ID" sz="1400" dirty="0"/>
              <a:t>=&gt; </a:t>
            </a:r>
            <a:r>
              <a:rPr lang="en-ID" sz="1400" dirty="0" err="1"/>
              <a:t>Untuk</a:t>
            </a:r>
            <a:r>
              <a:rPr lang="en-ID" sz="1400" dirty="0"/>
              <a:t> </a:t>
            </a:r>
            <a:r>
              <a:rPr lang="en-ID" sz="1400" dirty="0" err="1"/>
              <a:t>mendapatkan</a:t>
            </a:r>
            <a:r>
              <a:rPr lang="en-ID" sz="1400" dirty="0"/>
              <a:t> </a:t>
            </a:r>
            <a:r>
              <a:rPr lang="en-ID" sz="1400" dirty="0" err="1"/>
              <a:t>perbandingannya</a:t>
            </a:r>
            <a:r>
              <a:rPr lang="en-ID" sz="1400" dirty="0"/>
              <a:t> </a:t>
            </a:r>
            <a:r>
              <a:rPr lang="en-ID" sz="1400" dirty="0" err="1"/>
              <a:t>adalah</a:t>
            </a:r>
            <a:r>
              <a:rPr lang="en-ID" sz="1400" dirty="0"/>
              <a:t> </a:t>
            </a:r>
            <a:r>
              <a:rPr lang="en-ID" sz="1400" dirty="0" err="1"/>
              <a:t>dengan</a:t>
            </a:r>
            <a:r>
              <a:rPr lang="en-ID" sz="1400" dirty="0"/>
              <a:t> </a:t>
            </a:r>
            <a:r>
              <a:rPr lang="en-ID" sz="1400" dirty="0" err="1"/>
              <a:t>menghitung</a:t>
            </a:r>
            <a:r>
              <a:rPr lang="en-ID" sz="1400" dirty="0"/>
              <a:t> SSE (</a:t>
            </a:r>
            <a:r>
              <a:rPr lang="en-ID" sz="1400" i="1" dirty="0"/>
              <a:t>Sum of Square Error)</a:t>
            </a:r>
            <a:r>
              <a:rPr lang="en-ID" sz="1400" dirty="0"/>
              <a:t> </a:t>
            </a:r>
            <a:r>
              <a:rPr lang="en-ID" sz="1400" dirty="0" err="1"/>
              <a:t>dari</a:t>
            </a:r>
            <a:r>
              <a:rPr lang="en-ID" sz="1400" dirty="0"/>
              <a:t> </a:t>
            </a:r>
            <a:r>
              <a:rPr lang="en-ID" sz="1400" dirty="0" err="1"/>
              <a:t>masing-masing</a:t>
            </a:r>
            <a:r>
              <a:rPr lang="en-ID" sz="1400" dirty="0"/>
              <a:t> </a:t>
            </a:r>
            <a:r>
              <a:rPr lang="en-ID" sz="1400" dirty="0" err="1"/>
              <a:t>nilai</a:t>
            </a:r>
            <a:r>
              <a:rPr lang="en-ID" sz="1400" dirty="0"/>
              <a:t> cluster. Karena </a:t>
            </a:r>
            <a:r>
              <a:rPr lang="en-ID" sz="1400" dirty="0" err="1"/>
              <a:t>semakin</a:t>
            </a:r>
            <a:r>
              <a:rPr lang="en-ID" sz="1400" dirty="0"/>
              <a:t> </a:t>
            </a:r>
            <a:r>
              <a:rPr lang="en-ID" sz="1400" dirty="0" err="1"/>
              <a:t>besar</a:t>
            </a:r>
            <a:r>
              <a:rPr lang="en-ID" sz="1400" dirty="0"/>
              <a:t> </a:t>
            </a:r>
            <a:r>
              <a:rPr lang="en-ID" sz="1400" dirty="0" err="1"/>
              <a:t>jumlah</a:t>
            </a:r>
            <a:r>
              <a:rPr lang="en-ID" sz="1400" dirty="0"/>
              <a:t> cluster K </a:t>
            </a:r>
            <a:r>
              <a:rPr lang="en-ID" sz="1400" dirty="0" err="1"/>
              <a:t>maka</a:t>
            </a:r>
            <a:r>
              <a:rPr lang="en-ID" sz="1400" dirty="0"/>
              <a:t> </a:t>
            </a:r>
            <a:r>
              <a:rPr lang="en-ID" sz="1400" dirty="0" err="1"/>
              <a:t>nilai</a:t>
            </a:r>
            <a:r>
              <a:rPr lang="en-ID" sz="1400" i="1" dirty="0"/>
              <a:t> SSE</a:t>
            </a:r>
            <a:r>
              <a:rPr lang="en-ID" sz="1400" dirty="0"/>
              <a:t> </a:t>
            </a:r>
            <a:r>
              <a:rPr lang="en-ID" sz="1400" dirty="0" err="1"/>
              <a:t>akan</a:t>
            </a:r>
            <a:r>
              <a:rPr lang="en-ID" sz="1400" dirty="0"/>
              <a:t> </a:t>
            </a:r>
            <a:r>
              <a:rPr lang="en-ID" sz="1400" dirty="0" err="1"/>
              <a:t>semakin</a:t>
            </a:r>
            <a:r>
              <a:rPr lang="en-ID" sz="1400" dirty="0"/>
              <a:t> </a:t>
            </a:r>
            <a:r>
              <a:rPr lang="en-ID" sz="1400" dirty="0" err="1"/>
              <a:t>kecil</a:t>
            </a:r>
            <a:r>
              <a:rPr lang="en-ID" sz="1400" dirty="0"/>
              <a:t>.</a:t>
            </a:r>
            <a:endParaRPr lang="ko-KR" altLang="en-US" sz="1100" dirty="0">
              <a:cs typeface="Arial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1DDC7E-702C-E443-82BA-FB81E8E76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117" y="5389719"/>
            <a:ext cx="1879600" cy="635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ED7F7E9-F8D2-0D4C-A025-9F482F86E129}"/>
              </a:ext>
            </a:extLst>
          </p:cNvPr>
          <p:cNvSpPr txBox="1"/>
          <p:nvPr/>
        </p:nvSpPr>
        <p:spPr>
          <a:xfrm>
            <a:off x="6096000" y="5553330"/>
            <a:ext cx="3863301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/>
            <a:r>
              <a:rPr lang="en-ID" sz="1400" b="1" dirty="0" err="1"/>
              <a:t>Rumus</a:t>
            </a:r>
            <a:r>
              <a:rPr lang="en-ID" sz="1400" b="1" dirty="0"/>
              <a:t> SSE pada K-Means</a:t>
            </a:r>
            <a:endParaRPr lang="ko-KR" altLang="en-US" sz="11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702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64C7BE-A426-47E5-9488-5E2081BCACE7}"/>
              </a:ext>
            </a:extLst>
          </p:cNvPr>
          <p:cNvSpPr txBox="1"/>
          <p:nvPr/>
        </p:nvSpPr>
        <p:spPr>
          <a:xfrm>
            <a:off x="2276189" y="1421126"/>
            <a:ext cx="4071056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/>
            <a:r>
              <a:rPr lang="en-ID" sz="1600" b="1" dirty="0" err="1"/>
              <a:t>Contoh</a:t>
            </a:r>
            <a:r>
              <a:rPr lang="en-ID" sz="1600" b="1" dirty="0"/>
              <a:t> </a:t>
            </a:r>
            <a:r>
              <a:rPr lang="en-ID" sz="1600" b="1" dirty="0" err="1"/>
              <a:t>Kasus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432304-332C-B945-8D6F-AF423FCCA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66" y="1320474"/>
            <a:ext cx="7050405" cy="55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48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C9E7AF35-8116-4962-B1EC-6B1FF6F1DC08}"/>
              </a:ext>
            </a:extLst>
          </p:cNvPr>
          <p:cNvGrpSpPr/>
          <p:nvPr/>
        </p:nvGrpSpPr>
        <p:grpSpPr>
          <a:xfrm>
            <a:off x="1395046" y="1136223"/>
            <a:ext cx="9401908" cy="3468330"/>
            <a:chOff x="1093177" y="989695"/>
            <a:chExt cx="10005646" cy="3691046"/>
          </a:xfrm>
          <a:solidFill>
            <a:schemeClr val="accent1">
              <a:lumMod val="50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4302FF1-D9B6-4C53-A2F6-0E3993A2689C}"/>
                </a:ext>
              </a:extLst>
            </p:cNvPr>
            <p:cNvSpPr/>
            <p:nvPr/>
          </p:nvSpPr>
          <p:spPr>
            <a:xfrm flipH="1" flipV="1">
              <a:off x="6623408" y="1349111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7903A63-4FFE-45B1-82B1-6934A2CAAEAC}"/>
                </a:ext>
              </a:extLst>
            </p:cNvPr>
            <p:cNvSpPr/>
            <p:nvPr/>
          </p:nvSpPr>
          <p:spPr>
            <a:xfrm>
              <a:off x="1667706" y="1575962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A1C6270-AAE8-43D7-B33E-A9AC33F2D067}"/>
                </a:ext>
              </a:extLst>
            </p:cNvPr>
            <p:cNvSpPr/>
            <p:nvPr/>
          </p:nvSpPr>
          <p:spPr>
            <a:xfrm flipH="1" flipV="1">
              <a:off x="6724533" y="2670316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473D73F-D2DE-4109-91E2-410C80B504F3}"/>
                </a:ext>
              </a:extLst>
            </p:cNvPr>
            <p:cNvGrpSpPr/>
            <p:nvPr/>
          </p:nvGrpSpPr>
          <p:grpSpPr>
            <a:xfrm>
              <a:off x="4692156" y="989695"/>
              <a:ext cx="2795565" cy="3631621"/>
              <a:chOff x="1257518" y="2316205"/>
              <a:chExt cx="1389446" cy="1804981"/>
            </a:xfrm>
            <a:grpFill/>
          </p:grpSpPr>
          <p:sp>
            <p:nvSpPr>
              <p:cNvPr id="40" name="Graphic 2">
                <a:extLst>
                  <a:ext uri="{FF2B5EF4-FFF2-40B4-BE49-F238E27FC236}">
                    <a16:creationId xmlns:a16="http://schemas.microsoft.com/office/drawing/2014/main" id="{53347B15-B39D-4B3A-92A7-16F069593A4D}"/>
                  </a:ext>
                </a:extLst>
              </p:cNvPr>
              <p:cNvSpPr/>
              <p:nvPr/>
            </p:nvSpPr>
            <p:spPr>
              <a:xfrm>
                <a:off x="1257518" y="2316205"/>
                <a:ext cx="1389446" cy="1804981"/>
              </a:xfrm>
              <a:custGeom>
                <a:avLst/>
                <a:gdLst>
                  <a:gd name="connsiteX0" fmla="*/ 198332 w 800100"/>
                  <a:gd name="connsiteY0" fmla="*/ 961703 h 962025"/>
                  <a:gd name="connsiteX1" fmla="*/ 646959 w 800100"/>
                  <a:gd name="connsiteY1" fmla="*/ 961703 h 962025"/>
                  <a:gd name="connsiteX2" fmla="*/ 610764 w 800100"/>
                  <a:gd name="connsiteY2" fmla="*/ 885503 h 962025"/>
                  <a:gd name="connsiteX3" fmla="*/ 686964 w 800100"/>
                  <a:gd name="connsiteY3" fmla="*/ 625471 h 962025"/>
                  <a:gd name="connsiteX4" fmla="*/ 786024 w 800100"/>
                  <a:gd name="connsiteY4" fmla="*/ 283523 h 962025"/>
                  <a:gd name="connsiteX5" fmla="*/ 359304 w 800100"/>
                  <a:gd name="connsiteY5" fmla="*/ 14918 h 962025"/>
                  <a:gd name="connsiteX6" fmla="*/ 124037 w 800100"/>
                  <a:gd name="connsiteY6" fmla="*/ 211133 h 962025"/>
                  <a:gd name="connsiteX7" fmla="*/ 116417 w 800100"/>
                  <a:gd name="connsiteY7" fmla="*/ 270188 h 962025"/>
                  <a:gd name="connsiteX8" fmla="*/ 59267 w 800100"/>
                  <a:gd name="connsiteY8" fmla="*/ 367343 h 962025"/>
                  <a:gd name="connsiteX9" fmla="*/ 13547 w 800100"/>
                  <a:gd name="connsiteY9" fmla="*/ 427351 h 962025"/>
                  <a:gd name="connsiteX10" fmla="*/ 24024 w 800100"/>
                  <a:gd name="connsiteY10" fmla="*/ 515933 h 962025"/>
                  <a:gd name="connsiteX11" fmla="*/ 63077 w 800100"/>
                  <a:gd name="connsiteY11" fmla="*/ 552128 h 962025"/>
                  <a:gd name="connsiteX12" fmla="*/ 18309 w 800100"/>
                  <a:gd name="connsiteY12" fmla="*/ 570226 h 962025"/>
                  <a:gd name="connsiteX13" fmla="*/ 30692 w 800100"/>
                  <a:gd name="connsiteY13" fmla="*/ 609278 h 962025"/>
                  <a:gd name="connsiteX14" fmla="*/ 29739 w 800100"/>
                  <a:gd name="connsiteY14" fmla="*/ 673096 h 962025"/>
                  <a:gd name="connsiteX15" fmla="*/ 85937 w 800100"/>
                  <a:gd name="connsiteY15" fmla="*/ 744533 h 962025"/>
                  <a:gd name="connsiteX16" fmla="*/ 225002 w 800100"/>
                  <a:gd name="connsiteY16" fmla="*/ 764536 h 962025"/>
                  <a:gd name="connsiteX17" fmla="*/ 198332 w 800100"/>
                  <a:gd name="connsiteY17" fmla="*/ 961703 h 962025"/>
                  <a:gd name="connsiteX0" fmla="*/ 173835 w 788240"/>
                  <a:gd name="connsiteY0" fmla="*/ 1023975 h 1023975"/>
                  <a:gd name="connsiteX1" fmla="*/ 639815 w 788240"/>
                  <a:gd name="connsiteY1" fmla="*/ 954560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8932"/>
                  <a:gd name="connsiteX1" fmla="*/ 654690 w 788240"/>
                  <a:gd name="connsiteY1" fmla="*/ 1028932 h 1028932"/>
                  <a:gd name="connsiteX2" fmla="*/ 603620 w 788240"/>
                  <a:gd name="connsiteY2" fmla="*/ 878360 h 1028932"/>
                  <a:gd name="connsiteX3" fmla="*/ 679820 w 788240"/>
                  <a:gd name="connsiteY3" fmla="*/ 618328 h 1028932"/>
                  <a:gd name="connsiteX4" fmla="*/ 778880 w 788240"/>
                  <a:gd name="connsiteY4" fmla="*/ 276380 h 1028932"/>
                  <a:gd name="connsiteX5" fmla="*/ 352160 w 788240"/>
                  <a:gd name="connsiteY5" fmla="*/ 7775 h 1028932"/>
                  <a:gd name="connsiteX6" fmla="*/ 116893 w 788240"/>
                  <a:gd name="connsiteY6" fmla="*/ 203990 h 1028932"/>
                  <a:gd name="connsiteX7" fmla="*/ 109273 w 788240"/>
                  <a:gd name="connsiteY7" fmla="*/ 263045 h 1028932"/>
                  <a:gd name="connsiteX8" fmla="*/ 52123 w 788240"/>
                  <a:gd name="connsiteY8" fmla="*/ 360200 h 1028932"/>
                  <a:gd name="connsiteX9" fmla="*/ 6403 w 788240"/>
                  <a:gd name="connsiteY9" fmla="*/ 420208 h 1028932"/>
                  <a:gd name="connsiteX10" fmla="*/ 16880 w 788240"/>
                  <a:gd name="connsiteY10" fmla="*/ 508790 h 1028932"/>
                  <a:gd name="connsiteX11" fmla="*/ 55933 w 788240"/>
                  <a:gd name="connsiteY11" fmla="*/ 544985 h 1028932"/>
                  <a:gd name="connsiteX12" fmla="*/ 11165 w 788240"/>
                  <a:gd name="connsiteY12" fmla="*/ 563083 h 1028932"/>
                  <a:gd name="connsiteX13" fmla="*/ 23548 w 788240"/>
                  <a:gd name="connsiteY13" fmla="*/ 602135 h 1028932"/>
                  <a:gd name="connsiteX14" fmla="*/ 22595 w 788240"/>
                  <a:gd name="connsiteY14" fmla="*/ 665953 h 1028932"/>
                  <a:gd name="connsiteX15" fmla="*/ 78793 w 788240"/>
                  <a:gd name="connsiteY15" fmla="*/ 737390 h 1028932"/>
                  <a:gd name="connsiteX16" fmla="*/ 217858 w 788240"/>
                  <a:gd name="connsiteY16" fmla="*/ 757393 h 1028932"/>
                  <a:gd name="connsiteX17" fmla="*/ 173835 w 788240"/>
                  <a:gd name="connsiteY17" fmla="*/ 1023975 h 1028932"/>
                  <a:gd name="connsiteX0" fmla="*/ 173835 w 788240"/>
                  <a:gd name="connsiteY0" fmla="*/ 1023975 h 1023975"/>
                  <a:gd name="connsiteX1" fmla="*/ 674523 w 788240"/>
                  <a:gd name="connsiteY1" fmla="*/ 1023974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14058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19016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21495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88240" h="1023975">
                    <a:moveTo>
                      <a:pt x="173835" y="1023975"/>
                    </a:moveTo>
                    <a:lnTo>
                      <a:pt x="679481" y="1021495"/>
                    </a:lnTo>
                    <a:cubicBezTo>
                      <a:pt x="666146" y="995778"/>
                      <a:pt x="612193" y="896458"/>
                      <a:pt x="603620" y="878360"/>
                    </a:cubicBezTo>
                    <a:cubicBezTo>
                      <a:pt x="579808" y="822163"/>
                      <a:pt x="596953" y="699290"/>
                      <a:pt x="679820" y="618328"/>
                    </a:cubicBezTo>
                    <a:cubicBezTo>
                      <a:pt x="758878" y="541175"/>
                      <a:pt x="810313" y="391633"/>
                      <a:pt x="778880" y="276380"/>
                    </a:cubicBezTo>
                    <a:cubicBezTo>
                      <a:pt x="727445" y="85880"/>
                      <a:pt x="555995" y="-32230"/>
                      <a:pt x="352160" y="7775"/>
                    </a:cubicBezTo>
                    <a:cubicBezTo>
                      <a:pt x="352160" y="7775"/>
                      <a:pt x="175948" y="29683"/>
                      <a:pt x="116893" y="203990"/>
                    </a:cubicBezTo>
                    <a:cubicBezTo>
                      <a:pt x="116893" y="203990"/>
                      <a:pt x="107368" y="229708"/>
                      <a:pt x="109273" y="263045"/>
                    </a:cubicBezTo>
                    <a:cubicBezTo>
                      <a:pt x="114035" y="316385"/>
                      <a:pt x="75935" y="347818"/>
                      <a:pt x="52123" y="360200"/>
                    </a:cubicBezTo>
                    <a:cubicBezTo>
                      <a:pt x="27358" y="373535"/>
                      <a:pt x="-16457" y="395443"/>
                      <a:pt x="6403" y="420208"/>
                    </a:cubicBezTo>
                    <a:cubicBezTo>
                      <a:pt x="34025" y="450688"/>
                      <a:pt x="32120" y="489740"/>
                      <a:pt x="16880" y="508790"/>
                    </a:cubicBezTo>
                    <a:cubicBezTo>
                      <a:pt x="-2170" y="531650"/>
                      <a:pt x="53075" y="532603"/>
                      <a:pt x="55933" y="544985"/>
                    </a:cubicBezTo>
                    <a:cubicBezTo>
                      <a:pt x="58790" y="558320"/>
                      <a:pt x="14975" y="547843"/>
                      <a:pt x="11165" y="563083"/>
                    </a:cubicBezTo>
                    <a:cubicBezTo>
                      <a:pt x="7355" y="579275"/>
                      <a:pt x="19738" y="583085"/>
                      <a:pt x="23548" y="602135"/>
                    </a:cubicBezTo>
                    <a:cubicBezTo>
                      <a:pt x="27358" y="621185"/>
                      <a:pt x="24500" y="656428"/>
                      <a:pt x="22595" y="665953"/>
                    </a:cubicBezTo>
                    <a:cubicBezTo>
                      <a:pt x="20690" y="675478"/>
                      <a:pt x="26405" y="732628"/>
                      <a:pt x="78793" y="737390"/>
                    </a:cubicBezTo>
                    <a:cubicBezTo>
                      <a:pt x="131180" y="742153"/>
                      <a:pt x="196903" y="731675"/>
                      <a:pt x="217858" y="757393"/>
                    </a:cubicBezTo>
                    <a:cubicBezTo>
                      <a:pt x="236908" y="783110"/>
                      <a:pt x="197647" y="952538"/>
                      <a:pt x="173835" y="10239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3BEA3D9-9AE5-46B2-A231-8B49AC2E558A}"/>
                  </a:ext>
                </a:extLst>
              </p:cNvPr>
              <p:cNvSpPr/>
              <p:nvPr/>
            </p:nvSpPr>
            <p:spPr>
              <a:xfrm>
                <a:off x="1855157" y="2765044"/>
                <a:ext cx="330249" cy="218182"/>
              </a:xfrm>
              <a:custGeom>
                <a:avLst/>
                <a:gdLst/>
                <a:ahLst/>
                <a:cxnLst/>
                <a:rect l="l" t="t" r="r" b="b"/>
                <a:pathLst>
                  <a:path w="330249" h="218182">
                    <a:moveTo>
                      <a:pt x="117946" y="56554"/>
                    </a:moveTo>
                    <a:lnTo>
                      <a:pt x="94115" y="134987"/>
                    </a:lnTo>
                    <a:lnTo>
                      <a:pt x="142028" y="134987"/>
                    </a:lnTo>
                    <a:close/>
                    <a:moveTo>
                      <a:pt x="262681" y="0"/>
                    </a:moveTo>
                    <a:lnTo>
                      <a:pt x="330249" y="0"/>
                    </a:lnTo>
                    <a:lnTo>
                      <a:pt x="330249" y="218182"/>
                    </a:lnTo>
                    <a:lnTo>
                      <a:pt x="262681" y="218182"/>
                    </a:lnTo>
                    <a:close/>
                    <a:moveTo>
                      <a:pt x="82004" y="0"/>
                    </a:moveTo>
                    <a:lnTo>
                      <a:pt x="155544" y="0"/>
                    </a:lnTo>
                    <a:lnTo>
                      <a:pt x="237529" y="218182"/>
                    </a:lnTo>
                    <a:lnTo>
                      <a:pt x="166929" y="218182"/>
                    </a:lnTo>
                    <a:lnTo>
                      <a:pt x="156013" y="182165"/>
                    </a:lnTo>
                    <a:lnTo>
                      <a:pt x="79472" y="182165"/>
                    </a:lnTo>
                    <a:lnTo>
                      <a:pt x="68837" y="218182"/>
                    </a:lnTo>
                    <a:lnTo>
                      <a:pt x="0" y="21818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16EB048-7D81-463A-970A-20BB88838548}"/>
                </a:ext>
              </a:extLst>
            </p:cNvPr>
            <p:cNvSpPr/>
            <p:nvPr/>
          </p:nvSpPr>
          <p:spPr>
            <a:xfrm>
              <a:off x="1912556" y="2967547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19F564-C784-4AD8-912A-2FD004D79F20}"/>
                </a:ext>
              </a:extLst>
            </p:cNvPr>
            <p:cNvSpPr/>
            <p:nvPr/>
          </p:nvSpPr>
          <p:spPr>
            <a:xfrm>
              <a:off x="1093177" y="4613033"/>
              <a:ext cx="10005646" cy="6770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02F4B8E-9B3E-4F0F-A7A3-4E4CCE2F61D7}"/>
              </a:ext>
            </a:extLst>
          </p:cNvPr>
          <p:cNvSpPr txBox="1"/>
          <p:nvPr/>
        </p:nvSpPr>
        <p:spPr>
          <a:xfrm>
            <a:off x="3191608" y="4848677"/>
            <a:ext cx="5808784" cy="43088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KARSA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A13B11-B0D6-4969-8E29-77296F24B51F}"/>
              </a:ext>
            </a:extLst>
          </p:cNvPr>
          <p:cNvSpPr txBox="1"/>
          <p:nvPr/>
        </p:nvSpPr>
        <p:spPr>
          <a:xfrm>
            <a:off x="1878147" y="5329455"/>
            <a:ext cx="8435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2400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Simple is Better than Complex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533AEF-470C-DB40-A7C2-011A9D368FBD}"/>
              </a:ext>
            </a:extLst>
          </p:cNvPr>
          <p:cNvSpPr txBox="1"/>
          <p:nvPr/>
        </p:nvSpPr>
        <p:spPr>
          <a:xfrm>
            <a:off x="3923045" y="2284728"/>
            <a:ext cx="433136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7" name="Picture 16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291596A3-ECD7-8246-9290-CD38A1FAF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438" y="5008604"/>
            <a:ext cx="1565031" cy="156503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87D8FDC-87C6-CB48-BA65-EADF81D2E4DB}"/>
              </a:ext>
            </a:extLst>
          </p:cNvPr>
          <p:cNvSpPr txBox="1"/>
          <p:nvPr/>
        </p:nvSpPr>
        <p:spPr>
          <a:xfrm>
            <a:off x="3577993" y="6235081"/>
            <a:ext cx="843570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https://github.com/resaUndefined/karsa-sharing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551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5000" dirty="0" err="1"/>
              <a:t>Mengapa</a:t>
            </a:r>
            <a:r>
              <a:rPr lang="en-US" sz="5000" dirty="0"/>
              <a:t> Machine Learning?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64C7BE-A426-47E5-9488-5E2081BCACE7}"/>
              </a:ext>
            </a:extLst>
          </p:cNvPr>
          <p:cNvSpPr txBox="1"/>
          <p:nvPr/>
        </p:nvSpPr>
        <p:spPr>
          <a:xfrm>
            <a:off x="2387858" y="2215338"/>
            <a:ext cx="4071056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/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Kumpulan data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DF68FD-7B40-AB4C-9B94-C21A04B91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60" y="2145558"/>
            <a:ext cx="1370098" cy="13700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CCF469-631D-1043-8DB5-917ED13CB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760" y="4526370"/>
            <a:ext cx="1298818" cy="12988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33DACC6-7011-A14F-9A7D-5869F9349AC7}"/>
              </a:ext>
            </a:extLst>
          </p:cNvPr>
          <p:cNvSpPr txBox="1"/>
          <p:nvPr/>
        </p:nvSpPr>
        <p:spPr>
          <a:xfrm>
            <a:off x="2387858" y="4795165"/>
            <a:ext cx="2031742" cy="5847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/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tidak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terstruktur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dan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bervariasi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F0C768-4F63-9D46-8BD3-51D1ED0C7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124" y="2215338"/>
            <a:ext cx="1949966" cy="9027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8CF878C-185E-BC41-85D5-1A7F33BA8AAF}"/>
              </a:ext>
            </a:extLst>
          </p:cNvPr>
          <p:cNvSpPr txBox="1"/>
          <p:nvPr/>
        </p:nvSpPr>
        <p:spPr>
          <a:xfrm>
            <a:off x="8390073" y="2215338"/>
            <a:ext cx="4071056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/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Knowledge update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01AB2C-D808-0748-AFD5-193895B20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0124" y="4438142"/>
            <a:ext cx="1731759" cy="129881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5FE624F-6F98-D342-85BE-71D53B443680}"/>
              </a:ext>
            </a:extLst>
          </p:cNvPr>
          <p:cNvSpPr txBox="1"/>
          <p:nvPr/>
        </p:nvSpPr>
        <p:spPr>
          <a:xfrm>
            <a:off x="8210090" y="4625888"/>
            <a:ext cx="4071056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just"/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Copy and Replace Human Role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950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842B362-5267-4E8E-9DC9-5E7BCDBA4944}"/>
              </a:ext>
            </a:extLst>
          </p:cNvPr>
          <p:cNvSpPr/>
          <p:nvPr/>
        </p:nvSpPr>
        <p:spPr>
          <a:xfrm rot="2914269" flipH="1">
            <a:off x="7343972" y="814459"/>
            <a:ext cx="2091480" cy="965298"/>
          </a:xfrm>
          <a:custGeom>
            <a:avLst/>
            <a:gdLst>
              <a:gd name="connsiteX0" fmla="*/ 7144 w 371475"/>
              <a:gd name="connsiteY0" fmla="*/ 145256 h 171450"/>
              <a:gd name="connsiteX1" fmla="*/ 90011 w 371475"/>
              <a:gd name="connsiteY1" fmla="*/ 32861 h 171450"/>
              <a:gd name="connsiteX2" fmla="*/ 250984 w 371475"/>
              <a:gd name="connsiteY2" fmla="*/ 7144 h 171450"/>
              <a:gd name="connsiteX3" fmla="*/ 361474 w 371475"/>
              <a:gd name="connsiteY3" fmla="*/ 103346 h 171450"/>
              <a:gd name="connsiteX4" fmla="*/ 367189 w 371475"/>
              <a:gd name="connsiteY4" fmla="*/ 139541 h 171450"/>
              <a:gd name="connsiteX5" fmla="*/ 343376 w 371475"/>
              <a:gd name="connsiteY5" fmla="*/ 143351 h 171450"/>
              <a:gd name="connsiteX6" fmla="*/ 234791 w 371475"/>
              <a:gd name="connsiteY6" fmla="*/ 58579 h 171450"/>
              <a:gd name="connsiteX7" fmla="*/ 117634 w 371475"/>
              <a:gd name="connsiteY7" fmla="*/ 76676 h 171450"/>
              <a:gd name="connsiteX8" fmla="*/ 58579 w 371475"/>
              <a:gd name="connsiteY8" fmla="*/ 167164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475" h="171450">
                <a:moveTo>
                  <a:pt x="7144" y="145256"/>
                </a:moveTo>
                <a:lnTo>
                  <a:pt x="90011" y="32861"/>
                </a:lnTo>
                <a:lnTo>
                  <a:pt x="250984" y="7144"/>
                </a:lnTo>
                <a:lnTo>
                  <a:pt x="361474" y="103346"/>
                </a:lnTo>
                <a:lnTo>
                  <a:pt x="367189" y="139541"/>
                </a:lnTo>
                <a:lnTo>
                  <a:pt x="343376" y="143351"/>
                </a:lnTo>
                <a:lnTo>
                  <a:pt x="234791" y="58579"/>
                </a:lnTo>
                <a:lnTo>
                  <a:pt x="117634" y="76676"/>
                </a:lnTo>
                <a:lnTo>
                  <a:pt x="58579" y="16716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37BFAD2-9B23-49E5-9442-6B5F0426A5D3}"/>
              </a:ext>
            </a:extLst>
          </p:cNvPr>
          <p:cNvSpPr/>
          <p:nvPr/>
        </p:nvSpPr>
        <p:spPr>
          <a:xfrm rot="18276566" flipH="1">
            <a:off x="7220052" y="2293408"/>
            <a:ext cx="2037854" cy="1126178"/>
          </a:xfrm>
          <a:custGeom>
            <a:avLst/>
            <a:gdLst>
              <a:gd name="connsiteX0" fmla="*/ 7144 w 361950"/>
              <a:gd name="connsiteY0" fmla="*/ 114776 h 200025"/>
              <a:gd name="connsiteX1" fmla="*/ 120491 w 361950"/>
              <a:gd name="connsiteY1" fmla="*/ 194786 h 200025"/>
              <a:gd name="connsiteX2" fmla="*/ 281464 w 361950"/>
              <a:gd name="connsiteY2" fmla="*/ 169069 h 200025"/>
              <a:gd name="connsiteX3" fmla="*/ 355759 w 361950"/>
              <a:gd name="connsiteY3" fmla="*/ 43339 h 200025"/>
              <a:gd name="connsiteX4" fmla="*/ 350044 w 361950"/>
              <a:gd name="connsiteY4" fmla="*/ 7144 h 200025"/>
              <a:gd name="connsiteX5" fmla="*/ 327184 w 361950"/>
              <a:gd name="connsiteY5" fmla="*/ 10954 h 200025"/>
              <a:gd name="connsiteX6" fmla="*/ 250031 w 361950"/>
              <a:gd name="connsiteY6" fmla="*/ 125254 h 200025"/>
              <a:gd name="connsiteX7" fmla="*/ 132874 w 361950"/>
              <a:gd name="connsiteY7" fmla="*/ 144304 h 200025"/>
              <a:gd name="connsiteX8" fmla="*/ 48101 w 361950"/>
              <a:gd name="connsiteY8" fmla="*/ 77629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1950" h="200025">
                <a:moveTo>
                  <a:pt x="7144" y="114776"/>
                </a:moveTo>
                <a:lnTo>
                  <a:pt x="120491" y="194786"/>
                </a:lnTo>
                <a:lnTo>
                  <a:pt x="281464" y="169069"/>
                </a:lnTo>
                <a:lnTo>
                  <a:pt x="355759" y="43339"/>
                </a:lnTo>
                <a:lnTo>
                  <a:pt x="350044" y="7144"/>
                </a:lnTo>
                <a:lnTo>
                  <a:pt x="327184" y="10954"/>
                </a:lnTo>
                <a:lnTo>
                  <a:pt x="250031" y="125254"/>
                </a:lnTo>
                <a:lnTo>
                  <a:pt x="132874" y="144304"/>
                </a:lnTo>
                <a:lnTo>
                  <a:pt x="48101" y="7762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F35F2C2-69E3-47FE-9C7F-D0A371094E5D}"/>
              </a:ext>
            </a:extLst>
          </p:cNvPr>
          <p:cNvGrpSpPr/>
          <p:nvPr/>
        </p:nvGrpSpPr>
        <p:grpSpPr>
          <a:xfrm>
            <a:off x="8071338" y="1797556"/>
            <a:ext cx="3062742" cy="4604897"/>
            <a:chOff x="8071338" y="1797556"/>
            <a:chExt cx="3062742" cy="460489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81F10C5-CBFA-446B-8950-5626666D2980}"/>
                </a:ext>
              </a:extLst>
            </p:cNvPr>
            <p:cNvSpPr/>
            <p:nvPr/>
          </p:nvSpPr>
          <p:spPr>
            <a:xfrm flipH="1">
              <a:off x="8563708" y="2003884"/>
              <a:ext cx="2440002" cy="1449856"/>
            </a:xfrm>
            <a:custGeom>
              <a:avLst/>
              <a:gdLst>
                <a:gd name="connsiteX0" fmla="*/ 558641 w 657225"/>
                <a:gd name="connsiteY0" fmla="*/ 7144 h 390525"/>
                <a:gd name="connsiteX1" fmla="*/ 7144 w 657225"/>
                <a:gd name="connsiteY1" fmla="*/ 382429 h 390525"/>
                <a:gd name="connsiteX2" fmla="*/ 220504 w 657225"/>
                <a:gd name="connsiteY2" fmla="*/ 390049 h 390525"/>
                <a:gd name="connsiteX3" fmla="*/ 651986 w 657225"/>
                <a:gd name="connsiteY3" fmla="*/ 10048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7225" h="390525">
                  <a:moveTo>
                    <a:pt x="558641" y="7144"/>
                  </a:moveTo>
                  <a:lnTo>
                    <a:pt x="7144" y="382429"/>
                  </a:lnTo>
                  <a:lnTo>
                    <a:pt x="220504" y="390049"/>
                  </a:lnTo>
                  <a:lnTo>
                    <a:pt x="651986" y="10048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5159FDA-FFBF-47D6-BA1F-D7F868E15D2E}"/>
                </a:ext>
              </a:extLst>
            </p:cNvPr>
            <p:cNvSpPr/>
            <p:nvPr/>
          </p:nvSpPr>
          <p:spPr>
            <a:xfrm flipH="1">
              <a:off x="8215716" y="3284575"/>
              <a:ext cx="2918364" cy="1377468"/>
            </a:xfrm>
            <a:custGeom>
              <a:avLst/>
              <a:gdLst>
                <a:gd name="connsiteX0" fmla="*/ 1037597 w 1190625"/>
                <a:gd name="connsiteY0" fmla="*/ 429536 h 561975"/>
                <a:gd name="connsiteX1" fmla="*/ 1146182 w 1190625"/>
                <a:gd name="connsiteY1" fmla="*/ 340953 h 561975"/>
                <a:gd name="connsiteX2" fmla="*/ 1179519 w 1190625"/>
                <a:gd name="connsiteY2" fmla="*/ 350478 h 561975"/>
                <a:gd name="connsiteX3" fmla="*/ 1187139 w 1190625"/>
                <a:gd name="connsiteY3" fmla="*/ 328571 h 561975"/>
                <a:gd name="connsiteX4" fmla="*/ 167012 w 1190625"/>
                <a:gd name="connsiteY4" fmla="*/ 13293 h 561975"/>
                <a:gd name="connsiteX5" fmla="*/ 13659 w 1190625"/>
                <a:gd name="connsiteY5" fmla="*/ 90446 h 561975"/>
                <a:gd name="connsiteX6" fmla="*/ 90812 w 1190625"/>
                <a:gd name="connsiteY6" fmla="*/ 244751 h 561975"/>
                <a:gd name="connsiteX7" fmla="*/ 1111892 w 1190625"/>
                <a:gd name="connsiteY7" fmla="*/ 560028 h 561975"/>
                <a:gd name="connsiteX8" fmla="*/ 1119512 w 1190625"/>
                <a:gd name="connsiteY8" fmla="*/ 537168 h 561975"/>
                <a:gd name="connsiteX9" fmla="*/ 1037597 w 1190625"/>
                <a:gd name="connsiteY9" fmla="*/ 429536 h 561975"/>
                <a:gd name="connsiteX10" fmla="*/ 153677 w 1190625"/>
                <a:gd name="connsiteY10" fmla="*/ 163788 h 561975"/>
                <a:gd name="connsiteX11" fmla="*/ 96527 w 1190625"/>
                <a:gd name="connsiteY11" fmla="*/ 93303 h 561975"/>
                <a:gd name="connsiteX12" fmla="*/ 153677 w 1190625"/>
                <a:gd name="connsiteY12" fmla="*/ 163788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0625" h="561975">
                  <a:moveTo>
                    <a:pt x="1037597" y="429536"/>
                  </a:moveTo>
                  <a:cubicBezTo>
                    <a:pt x="1043312" y="375243"/>
                    <a:pt x="1091889" y="335238"/>
                    <a:pt x="1146182" y="340953"/>
                  </a:cubicBezTo>
                  <a:cubicBezTo>
                    <a:pt x="1158564" y="341906"/>
                    <a:pt x="1169994" y="345716"/>
                    <a:pt x="1179519" y="350478"/>
                  </a:cubicBezTo>
                  <a:lnTo>
                    <a:pt x="1187139" y="328571"/>
                  </a:lnTo>
                  <a:lnTo>
                    <a:pt x="167012" y="13293"/>
                  </a:lnTo>
                  <a:cubicBezTo>
                    <a:pt x="103194" y="-7662"/>
                    <a:pt x="34614" y="26628"/>
                    <a:pt x="13659" y="90446"/>
                  </a:cubicBezTo>
                  <a:cubicBezTo>
                    <a:pt x="-8248" y="155216"/>
                    <a:pt x="26994" y="223796"/>
                    <a:pt x="90812" y="244751"/>
                  </a:cubicBezTo>
                  <a:lnTo>
                    <a:pt x="1111892" y="560028"/>
                  </a:lnTo>
                  <a:lnTo>
                    <a:pt x="1119512" y="537168"/>
                  </a:lnTo>
                  <a:cubicBezTo>
                    <a:pt x="1068077" y="527643"/>
                    <a:pt x="1032834" y="481923"/>
                    <a:pt x="1037597" y="429536"/>
                  </a:cubicBezTo>
                  <a:close/>
                  <a:moveTo>
                    <a:pt x="153677" y="163788"/>
                  </a:moveTo>
                  <a:cubicBezTo>
                    <a:pt x="103194" y="194268"/>
                    <a:pt x="56522" y="136166"/>
                    <a:pt x="96527" y="93303"/>
                  </a:cubicBezTo>
                  <a:cubicBezTo>
                    <a:pt x="147009" y="62823"/>
                    <a:pt x="194634" y="120926"/>
                    <a:pt x="153677" y="163788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A1A5A1C-5F9B-46B4-B933-3A5636C6A581}"/>
                </a:ext>
              </a:extLst>
            </p:cNvPr>
            <p:cNvSpPr/>
            <p:nvPr/>
          </p:nvSpPr>
          <p:spPr>
            <a:xfrm flipH="1">
              <a:off x="8363825" y="1797556"/>
              <a:ext cx="726668" cy="726668"/>
            </a:xfrm>
            <a:custGeom>
              <a:avLst/>
              <a:gdLst>
                <a:gd name="connsiteX0" fmla="*/ 102790 w 238125"/>
                <a:gd name="connsiteY0" fmla="*/ 8493 h 238125"/>
                <a:gd name="connsiteX1" fmla="*/ 8493 w 238125"/>
                <a:gd name="connsiteY1" fmla="*/ 138985 h 238125"/>
                <a:gd name="connsiteX2" fmla="*/ 138985 w 238125"/>
                <a:gd name="connsiteY2" fmla="*/ 233283 h 238125"/>
                <a:gd name="connsiteX3" fmla="*/ 233283 w 238125"/>
                <a:gd name="connsiteY3" fmla="*/ 102790 h 238125"/>
                <a:gd name="connsiteX4" fmla="*/ 102790 w 238125"/>
                <a:gd name="connsiteY4" fmla="*/ 8493 h 238125"/>
                <a:gd name="connsiteX5" fmla="*/ 128508 w 238125"/>
                <a:gd name="connsiteY5" fmla="*/ 164703 h 238125"/>
                <a:gd name="connsiteX6" fmla="*/ 78025 w 238125"/>
                <a:gd name="connsiteY6" fmla="*/ 128508 h 238125"/>
                <a:gd name="connsiteX7" fmla="*/ 114220 w 238125"/>
                <a:gd name="connsiteY7" fmla="*/ 78025 h 238125"/>
                <a:gd name="connsiteX8" fmla="*/ 164703 w 238125"/>
                <a:gd name="connsiteY8" fmla="*/ 114220 h 238125"/>
                <a:gd name="connsiteX9" fmla="*/ 128508 w 238125"/>
                <a:gd name="connsiteY9" fmla="*/ 16470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238125">
                  <a:moveTo>
                    <a:pt x="102790" y="8493"/>
                  </a:moveTo>
                  <a:cubicBezTo>
                    <a:pt x="40878" y="18018"/>
                    <a:pt x="-1032" y="77073"/>
                    <a:pt x="8493" y="138985"/>
                  </a:cubicBezTo>
                  <a:cubicBezTo>
                    <a:pt x="18018" y="200898"/>
                    <a:pt x="77073" y="242808"/>
                    <a:pt x="138985" y="233283"/>
                  </a:cubicBezTo>
                  <a:cubicBezTo>
                    <a:pt x="200898" y="223758"/>
                    <a:pt x="242808" y="164703"/>
                    <a:pt x="233283" y="102790"/>
                  </a:cubicBezTo>
                  <a:cubicBezTo>
                    <a:pt x="222805" y="40878"/>
                    <a:pt x="164703" y="-1032"/>
                    <a:pt x="102790" y="8493"/>
                  </a:cubicBezTo>
                  <a:close/>
                  <a:moveTo>
                    <a:pt x="128508" y="164703"/>
                  </a:moveTo>
                  <a:cubicBezTo>
                    <a:pt x="104695" y="168513"/>
                    <a:pt x="81835" y="152320"/>
                    <a:pt x="78025" y="128508"/>
                  </a:cubicBezTo>
                  <a:cubicBezTo>
                    <a:pt x="74215" y="104695"/>
                    <a:pt x="90408" y="81835"/>
                    <a:pt x="114220" y="78025"/>
                  </a:cubicBezTo>
                  <a:cubicBezTo>
                    <a:pt x="138033" y="74215"/>
                    <a:pt x="160893" y="90408"/>
                    <a:pt x="164703" y="114220"/>
                  </a:cubicBezTo>
                  <a:cubicBezTo>
                    <a:pt x="169465" y="138033"/>
                    <a:pt x="152320" y="160893"/>
                    <a:pt x="128508" y="164703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40FF674-C67C-4EFC-8E86-0877F7FE5B7B}"/>
                </a:ext>
              </a:extLst>
            </p:cNvPr>
            <p:cNvSpPr/>
            <p:nvPr/>
          </p:nvSpPr>
          <p:spPr>
            <a:xfrm flipH="1">
              <a:off x="8071338" y="4014940"/>
              <a:ext cx="1494202" cy="1634284"/>
            </a:xfrm>
            <a:custGeom>
              <a:avLst/>
              <a:gdLst>
                <a:gd name="connsiteX0" fmla="*/ 564356 w 609600"/>
                <a:gd name="connsiteY0" fmla="*/ 35362 h 666750"/>
                <a:gd name="connsiteX1" fmla="*/ 392906 w 609600"/>
                <a:gd name="connsiteY1" fmla="*/ 50602 h 666750"/>
                <a:gd name="connsiteX2" fmla="*/ 7144 w 609600"/>
                <a:gd name="connsiteY2" fmla="*/ 512564 h 666750"/>
                <a:gd name="connsiteX3" fmla="*/ 193834 w 609600"/>
                <a:gd name="connsiteY3" fmla="*/ 668774 h 666750"/>
                <a:gd name="connsiteX4" fmla="*/ 579596 w 609600"/>
                <a:gd name="connsiteY4" fmla="*/ 206812 h 666750"/>
                <a:gd name="connsiteX5" fmla="*/ 564356 w 609600"/>
                <a:gd name="connsiteY5" fmla="*/ 35362 h 666750"/>
                <a:gd name="connsiteX6" fmla="*/ 497681 w 609600"/>
                <a:gd name="connsiteY6" fmla="*/ 168712 h 666750"/>
                <a:gd name="connsiteX7" fmla="*/ 450056 w 609600"/>
                <a:gd name="connsiteY7" fmla="*/ 128707 h 666750"/>
                <a:gd name="connsiteX8" fmla="*/ 490061 w 609600"/>
                <a:gd name="connsiteY8" fmla="*/ 81082 h 666750"/>
                <a:gd name="connsiteX9" fmla="*/ 537686 w 609600"/>
                <a:gd name="connsiteY9" fmla="*/ 121087 h 666750"/>
                <a:gd name="connsiteX10" fmla="*/ 497681 w 609600"/>
                <a:gd name="connsiteY10" fmla="*/ 168712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9600" h="666750">
                  <a:moveTo>
                    <a:pt x="564356" y="35362"/>
                  </a:moveTo>
                  <a:cubicBezTo>
                    <a:pt x="512921" y="-7501"/>
                    <a:pt x="436721" y="-833"/>
                    <a:pt x="392906" y="50602"/>
                  </a:cubicBezTo>
                  <a:lnTo>
                    <a:pt x="7144" y="512564"/>
                  </a:lnTo>
                  <a:lnTo>
                    <a:pt x="193834" y="668774"/>
                  </a:lnTo>
                  <a:lnTo>
                    <a:pt x="579596" y="206812"/>
                  </a:lnTo>
                  <a:cubicBezTo>
                    <a:pt x="623411" y="155377"/>
                    <a:pt x="615791" y="78224"/>
                    <a:pt x="564356" y="35362"/>
                  </a:cubicBezTo>
                  <a:close/>
                  <a:moveTo>
                    <a:pt x="497681" y="168712"/>
                  </a:moveTo>
                  <a:cubicBezTo>
                    <a:pt x="473869" y="170617"/>
                    <a:pt x="451961" y="153472"/>
                    <a:pt x="450056" y="128707"/>
                  </a:cubicBezTo>
                  <a:cubicBezTo>
                    <a:pt x="448151" y="104894"/>
                    <a:pt x="465296" y="82987"/>
                    <a:pt x="490061" y="81082"/>
                  </a:cubicBezTo>
                  <a:cubicBezTo>
                    <a:pt x="513874" y="79177"/>
                    <a:pt x="535781" y="96322"/>
                    <a:pt x="537686" y="121087"/>
                  </a:cubicBezTo>
                  <a:cubicBezTo>
                    <a:pt x="539591" y="145852"/>
                    <a:pt x="522446" y="166807"/>
                    <a:pt x="497681" y="16871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475370-FD97-463A-AC6B-5293E5F0C1F6}"/>
                </a:ext>
              </a:extLst>
            </p:cNvPr>
            <p:cNvSpPr/>
            <p:nvPr/>
          </p:nvSpPr>
          <p:spPr>
            <a:xfrm flipH="1">
              <a:off x="8960854" y="5081018"/>
              <a:ext cx="1447508" cy="1167346"/>
            </a:xfrm>
            <a:custGeom>
              <a:avLst/>
              <a:gdLst>
                <a:gd name="connsiteX0" fmla="*/ 558641 w 590550"/>
                <a:gd name="connsiteY0" fmla="*/ 470059 h 476250"/>
                <a:gd name="connsiteX1" fmla="*/ 37624 w 590550"/>
                <a:gd name="connsiteY1" fmla="*/ 470059 h 476250"/>
                <a:gd name="connsiteX2" fmla="*/ 7144 w 590550"/>
                <a:gd name="connsiteY2" fmla="*/ 439579 h 476250"/>
                <a:gd name="connsiteX3" fmla="*/ 7144 w 590550"/>
                <a:gd name="connsiteY3" fmla="*/ 98584 h 476250"/>
                <a:gd name="connsiteX4" fmla="*/ 98584 w 590550"/>
                <a:gd name="connsiteY4" fmla="*/ 7144 h 476250"/>
                <a:gd name="connsiteX5" fmla="*/ 498634 w 590550"/>
                <a:gd name="connsiteY5" fmla="*/ 7144 h 476250"/>
                <a:gd name="connsiteX6" fmla="*/ 590074 w 590550"/>
                <a:gd name="connsiteY6" fmla="*/ 98584 h 476250"/>
                <a:gd name="connsiteX7" fmla="*/ 590074 w 590550"/>
                <a:gd name="connsiteY7" fmla="*/ 440531 h 476250"/>
                <a:gd name="connsiteX8" fmla="*/ 558641 w 590550"/>
                <a:gd name="connsiteY8" fmla="*/ 470059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0550" h="476250">
                  <a:moveTo>
                    <a:pt x="558641" y="470059"/>
                  </a:moveTo>
                  <a:lnTo>
                    <a:pt x="37624" y="470059"/>
                  </a:lnTo>
                  <a:cubicBezTo>
                    <a:pt x="20479" y="470059"/>
                    <a:pt x="7144" y="456724"/>
                    <a:pt x="7144" y="439579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498634" y="7144"/>
                  </a:lnTo>
                  <a:cubicBezTo>
                    <a:pt x="549116" y="7144"/>
                    <a:pt x="590074" y="48101"/>
                    <a:pt x="590074" y="98584"/>
                  </a:cubicBezTo>
                  <a:lnTo>
                    <a:pt x="590074" y="440531"/>
                  </a:lnTo>
                  <a:cubicBezTo>
                    <a:pt x="589121" y="456724"/>
                    <a:pt x="574834" y="470059"/>
                    <a:pt x="558641" y="47005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BA21EDB-0712-4DF1-9C27-E5547F34ED91}"/>
                </a:ext>
              </a:extLst>
            </p:cNvPr>
            <p:cNvSpPr/>
            <p:nvPr/>
          </p:nvSpPr>
          <p:spPr>
            <a:xfrm flipH="1">
              <a:off x="8762407" y="6075596"/>
              <a:ext cx="1821059" cy="326857"/>
            </a:xfrm>
            <a:custGeom>
              <a:avLst/>
              <a:gdLst>
                <a:gd name="connsiteX0" fmla="*/ 711994 w 742950"/>
                <a:gd name="connsiteY0" fmla="*/ 129064 h 133350"/>
                <a:gd name="connsiteX1" fmla="*/ 37624 w 742950"/>
                <a:gd name="connsiteY1" fmla="*/ 129064 h 133350"/>
                <a:gd name="connsiteX2" fmla="*/ 7144 w 742950"/>
                <a:gd name="connsiteY2" fmla="*/ 98584 h 133350"/>
                <a:gd name="connsiteX3" fmla="*/ 7144 w 742950"/>
                <a:gd name="connsiteY3" fmla="*/ 98584 h 133350"/>
                <a:gd name="connsiteX4" fmla="*/ 98584 w 742950"/>
                <a:gd name="connsiteY4" fmla="*/ 7144 h 133350"/>
                <a:gd name="connsiteX5" fmla="*/ 651986 w 742950"/>
                <a:gd name="connsiteY5" fmla="*/ 7144 h 133350"/>
                <a:gd name="connsiteX6" fmla="*/ 743426 w 742950"/>
                <a:gd name="connsiteY6" fmla="*/ 98584 h 133350"/>
                <a:gd name="connsiteX7" fmla="*/ 743426 w 742950"/>
                <a:gd name="connsiteY7" fmla="*/ 98584 h 133350"/>
                <a:gd name="connsiteX8" fmla="*/ 711994 w 742950"/>
                <a:gd name="connsiteY8" fmla="*/ 12906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2950" h="133350">
                  <a:moveTo>
                    <a:pt x="711994" y="129064"/>
                  </a:moveTo>
                  <a:lnTo>
                    <a:pt x="37624" y="129064"/>
                  </a:lnTo>
                  <a:cubicBezTo>
                    <a:pt x="20479" y="129064"/>
                    <a:pt x="7144" y="115729"/>
                    <a:pt x="7144" y="98584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651986" y="7144"/>
                  </a:lnTo>
                  <a:cubicBezTo>
                    <a:pt x="702469" y="7144"/>
                    <a:pt x="743426" y="48101"/>
                    <a:pt x="743426" y="98584"/>
                  </a:cubicBezTo>
                  <a:lnTo>
                    <a:pt x="743426" y="98584"/>
                  </a:lnTo>
                  <a:cubicBezTo>
                    <a:pt x="742474" y="115729"/>
                    <a:pt x="729139" y="129064"/>
                    <a:pt x="711994" y="12906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23665E-B66C-4CD8-B38F-B4AD57E4F764}"/>
                </a:ext>
              </a:extLst>
            </p:cNvPr>
            <p:cNvSpPr/>
            <p:nvPr/>
          </p:nvSpPr>
          <p:spPr>
            <a:xfrm flipH="1">
              <a:off x="9084594" y="5209427"/>
              <a:ext cx="233469" cy="233469"/>
            </a:xfrm>
            <a:custGeom>
              <a:avLst/>
              <a:gdLst>
                <a:gd name="connsiteX0" fmla="*/ 94774 w 95250"/>
                <a:gd name="connsiteY0" fmla="*/ 50959 h 95250"/>
                <a:gd name="connsiteX1" fmla="*/ 50959 w 95250"/>
                <a:gd name="connsiteY1" fmla="*/ 94774 h 95250"/>
                <a:gd name="connsiteX2" fmla="*/ 7144 w 95250"/>
                <a:gd name="connsiteY2" fmla="*/ 50959 h 95250"/>
                <a:gd name="connsiteX3" fmla="*/ 50959 w 95250"/>
                <a:gd name="connsiteY3" fmla="*/ 7144 h 95250"/>
                <a:gd name="connsiteX4" fmla="*/ 94774 w 95250"/>
                <a:gd name="connsiteY4" fmla="*/ 509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4774" y="50959"/>
                  </a:moveTo>
                  <a:cubicBezTo>
                    <a:pt x="94774" y="74771"/>
                    <a:pt x="74771" y="94774"/>
                    <a:pt x="50959" y="94774"/>
                  </a:cubicBezTo>
                  <a:cubicBezTo>
                    <a:pt x="27146" y="94774"/>
                    <a:pt x="7144" y="74771"/>
                    <a:pt x="7144" y="50959"/>
                  </a:cubicBezTo>
                  <a:cubicBezTo>
                    <a:pt x="7144" y="27146"/>
                    <a:pt x="27146" y="7144"/>
                    <a:pt x="50959" y="7144"/>
                  </a:cubicBezTo>
                  <a:cubicBezTo>
                    <a:pt x="74771" y="7144"/>
                    <a:pt x="94774" y="27146"/>
                    <a:pt x="94774" y="5095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B08F4A-D263-460C-AA58-C4338F88900C}"/>
              </a:ext>
            </a:extLst>
          </p:cNvPr>
          <p:cNvGrpSpPr/>
          <p:nvPr/>
        </p:nvGrpSpPr>
        <p:grpSpPr>
          <a:xfrm>
            <a:off x="5510027" y="605297"/>
            <a:ext cx="2769296" cy="2769297"/>
            <a:chOff x="984620" y="2262130"/>
            <a:chExt cx="3448947" cy="3448948"/>
          </a:xfrm>
        </p:grpSpPr>
        <p:sp>
          <p:nvSpPr>
            <p:cNvPr id="17" name="Oval 8">
              <a:extLst>
                <a:ext uri="{FF2B5EF4-FFF2-40B4-BE49-F238E27FC236}">
                  <a16:creationId xmlns:a16="http://schemas.microsoft.com/office/drawing/2014/main" id="{E4EDC33B-4E8B-45D5-AC90-BC9385F40F9F}"/>
                </a:ext>
              </a:extLst>
            </p:cNvPr>
            <p:cNvSpPr/>
            <p:nvPr/>
          </p:nvSpPr>
          <p:spPr>
            <a:xfrm>
              <a:off x="984620" y="2262130"/>
              <a:ext cx="3448947" cy="3448948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8" name="Oval 9">
              <a:extLst>
                <a:ext uri="{FF2B5EF4-FFF2-40B4-BE49-F238E27FC236}">
                  <a16:creationId xmlns:a16="http://schemas.microsoft.com/office/drawing/2014/main" id="{3C551EB6-CC57-49E6-951F-8CA0AE1CDB15}"/>
                </a:ext>
              </a:extLst>
            </p:cNvPr>
            <p:cNvSpPr/>
            <p:nvPr/>
          </p:nvSpPr>
          <p:spPr>
            <a:xfrm>
              <a:off x="984620" y="2262130"/>
              <a:ext cx="3448947" cy="3448948"/>
            </a:xfrm>
            <a:prstGeom prst="ellipse">
              <a:avLst/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3305" r="-42566" b="559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A743923-2C7B-4BE6-9C35-008F89048BA7}"/>
              </a:ext>
            </a:extLst>
          </p:cNvPr>
          <p:cNvSpPr txBox="1"/>
          <p:nvPr/>
        </p:nvSpPr>
        <p:spPr>
          <a:xfrm>
            <a:off x="6169286" y="1451336"/>
            <a:ext cx="2021136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Machine Learning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35EED64-9A99-4496-A447-E034B60D3719}"/>
              </a:ext>
            </a:extLst>
          </p:cNvPr>
          <p:cNvGrpSpPr/>
          <p:nvPr/>
        </p:nvGrpSpPr>
        <p:grpSpPr>
          <a:xfrm>
            <a:off x="6014233" y="1611624"/>
            <a:ext cx="86235" cy="756643"/>
            <a:chOff x="705340" y="3177056"/>
            <a:chExt cx="86235" cy="756643"/>
          </a:xfrm>
          <a:solidFill>
            <a:schemeClr val="accent4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7739088-19DF-4033-A5AA-A34C807608EE}"/>
                </a:ext>
              </a:extLst>
            </p:cNvPr>
            <p:cNvSpPr/>
            <p:nvPr/>
          </p:nvSpPr>
          <p:spPr>
            <a:xfrm>
              <a:off x="755575" y="3177699"/>
              <a:ext cx="36000" cy="75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rgbClr val="22AAE4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81AC5B-19C8-4746-85A4-12E2ECF68565}"/>
                </a:ext>
              </a:extLst>
            </p:cNvPr>
            <p:cNvSpPr/>
            <p:nvPr/>
          </p:nvSpPr>
          <p:spPr>
            <a:xfrm>
              <a:off x="705340" y="3177056"/>
              <a:ext cx="36000" cy="75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rgbClr val="22AAE4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1B2C291-F240-4FB2-B677-B42BA4BB1FBF}"/>
              </a:ext>
            </a:extLst>
          </p:cNvPr>
          <p:cNvSpPr txBox="1"/>
          <p:nvPr/>
        </p:nvSpPr>
        <p:spPr>
          <a:xfrm>
            <a:off x="749419" y="1216978"/>
            <a:ext cx="48109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Sub </a:t>
            </a:r>
            <a:r>
              <a:rPr lang="en-US" altLang="ko-KR" sz="1600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bidang</a:t>
            </a:r>
            <a:r>
              <a:rPr lang="en-US" altLang="ko-KR" sz="16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ilmu</a:t>
            </a:r>
            <a:r>
              <a:rPr lang="en-US" altLang="ko-KR" sz="16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computer yang “</a:t>
            </a:r>
            <a:r>
              <a:rPr lang="en-US" altLang="ko-KR" sz="16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memberi</a:t>
            </a:r>
            <a:r>
              <a:rPr lang="en-US" altLang="ko-KR" sz="1600" b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komputer</a:t>
            </a:r>
            <a:r>
              <a:rPr lang="en-US" altLang="ko-KR" sz="1600" b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kemampuan</a:t>
            </a:r>
            <a:r>
              <a:rPr lang="en-US" altLang="ko-KR" sz="1600" b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untuk</a:t>
            </a:r>
            <a:r>
              <a:rPr lang="en-US" altLang="ko-KR" sz="1600" b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belajar</a:t>
            </a:r>
            <a:r>
              <a:rPr lang="en-US" altLang="ko-KR" sz="1600" b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tanpa</a:t>
            </a:r>
            <a:r>
              <a:rPr lang="en-US" altLang="ko-KR" sz="1600" b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diprogram</a:t>
            </a:r>
            <a:r>
              <a:rPr lang="en-US" altLang="ko-KR" sz="1600" b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secara</a:t>
            </a:r>
            <a:r>
              <a:rPr lang="en-US" altLang="ko-KR" sz="1600" b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eksplisit</a:t>
            </a:r>
            <a:r>
              <a:rPr lang="en-US" altLang="ko-KR" sz="16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” (Arthur Samuel, 1959)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65D4D1-FB7D-2549-9578-3CA8F00685A5}"/>
              </a:ext>
            </a:extLst>
          </p:cNvPr>
          <p:cNvSpPr txBox="1"/>
          <p:nvPr/>
        </p:nvSpPr>
        <p:spPr>
          <a:xfrm>
            <a:off x="646825" y="405242"/>
            <a:ext cx="4413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Pengenalan</a:t>
            </a:r>
            <a:r>
              <a:rPr lang="en-US" altLang="ko-KR" sz="2000" b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Machine Learning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C96BD5-724F-2949-95D1-D33E4FEAC933}"/>
              </a:ext>
            </a:extLst>
          </p:cNvPr>
          <p:cNvSpPr txBox="1"/>
          <p:nvPr/>
        </p:nvSpPr>
        <p:spPr>
          <a:xfrm>
            <a:off x="749419" y="2524224"/>
            <a:ext cx="4810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Data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Pengalaman</a:t>
            </a:r>
            <a:endParaRPr lang="en-US" altLang="ko-KR" sz="1600" dirty="0">
              <a:solidFill>
                <a:schemeClr val="bg1"/>
              </a:solidFill>
              <a:latin typeface="Century Gothic" panose="020B0502020202020204" pitchFamily="34" charset="0"/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solidFill>
                <a:schemeClr val="bg1"/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54E076-13C5-634D-A0C7-2B15B74BA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19" y="3856466"/>
            <a:ext cx="4322852" cy="97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643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842B362-5267-4E8E-9DC9-5E7BCDBA4944}"/>
              </a:ext>
            </a:extLst>
          </p:cNvPr>
          <p:cNvSpPr/>
          <p:nvPr/>
        </p:nvSpPr>
        <p:spPr>
          <a:xfrm rot="2914269" flipH="1">
            <a:off x="7343972" y="814459"/>
            <a:ext cx="2091480" cy="965298"/>
          </a:xfrm>
          <a:custGeom>
            <a:avLst/>
            <a:gdLst>
              <a:gd name="connsiteX0" fmla="*/ 7144 w 371475"/>
              <a:gd name="connsiteY0" fmla="*/ 145256 h 171450"/>
              <a:gd name="connsiteX1" fmla="*/ 90011 w 371475"/>
              <a:gd name="connsiteY1" fmla="*/ 32861 h 171450"/>
              <a:gd name="connsiteX2" fmla="*/ 250984 w 371475"/>
              <a:gd name="connsiteY2" fmla="*/ 7144 h 171450"/>
              <a:gd name="connsiteX3" fmla="*/ 361474 w 371475"/>
              <a:gd name="connsiteY3" fmla="*/ 103346 h 171450"/>
              <a:gd name="connsiteX4" fmla="*/ 367189 w 371475"/>
              <a:gd name="connsiteY4" fmla="*/ 139541 h 171450"/>
              <a:gd name="connsiteX5" fmla="*/ 343376 w 371475"/>
              <a:gd name="connsiteY5" fmla="*/ 143351 h 171450"/>
              <a:gd name="connsiteX6" fmla="*/ 234791 w 371475"/>
              <a:gd name="connsiteY6" fmla="*/ 58579 h 171450"/>
              <a:gd name="connsiteX7" fmla="*/ 117634 w 371475"/>
              <a:gd name="connsiteY7" fmla="*/ 76676 h 171450"/>
              <a:gd name="connsiteX8" fmla="*/ 58579 w 371475"/>
              <a:gd name="connsiteY8" fmla="*/ 167164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475" h="171450">
                <a:moveTo>
                  <a:pt x="7144" y="145256"/>
                </a:moveTo>
                <a:lnTo>
                  <a:pt x="90011" y="32861"/>
                </a:lnTo>
                <a:lnTo>
                  <a:pt x="250984" y="7144"/>
                </a:lnTo>
                <a:lnTo>
                  <a:pt x="361474" y="103346"/>
                </a:lnTo>
                <a:lnTo>
                  <a:pt x="367189" y="139541"/>
                </a:lnTo>
                <a:lnTo>
                  <a:pt x="343376" y="143351"/>
                </a:lnTo>
                <a:lnTo>
                  <a:pt x="234791" y="58579"/>
                </a:lnTo>
                <a:lnTo>
                  <a:pt x="117634" y="76676"/>
                </a:lnTo>
                <a:lnTo>
                  <a:pt x="58579" y="16716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37BFAD2-9B23-49E5-9442-6B5F0426A5D3}"/>
              </a:ext>
            </a:extLst>
          </p:cNvPr>
          <p:cNvSpPr/>
          <p:nvPr/>
        </p:nvSpPr>
        <p:spPr>
          <a:xfrm rot="18276566" flipH="1">
            <a:off x="7220052" y="2293408"/>
            <a:ext cx="2037854" cy="1126178"/>
          </a:xfrm>
          <a:custGeom>
            <a:avLst/>
            <a:gdLst>
              <a:gd name="connsiteX0" fmla="*/ 7144 w 361950"/>
              <a:gd name="connsiteY0" fmla="*/ 114776 h 200025"/>
              <a:gd name="connsiteX1" fmla="*/ 120491 w 361950"/>
              <a:gd name="connsiteY1" fmla="*/ 194786 h 200025"/>
              <a:gd name="connsiteX2" fmla="*/ 281464 w 361950"/>
              <a:gd name="connsiteY2" fmla="*/ 169069 h 200025"/>
              <a:gd name="connsiteX3" fmla="*/ 355759 w 361950"/>
              <a:gd name="connsiteY3" fmla="*/ 43339 h 200025"/>
              <a:gd name="connsiteX4" fmla="*/ 350044 w 361950"/>
              <a:gd name="connsiteY4" fmla="*/ 7144 h 200025"/>
              <a:gd name="connsiteX5" fmla="*/ 327184 w 361950"/>
              <a:gd name="connsiteY5" fmla="*/ 10954 h 200025"/>
              <a:gd name="connsiteX6" fmla="*/ 250031 w 361950"/>
              <a:gd name="connsiteY6" fmla="*/ 125254 h 200025"/>
              <a:gd name="connsiteX7" fmla="*/ 132874 w 361950"/>
              <a:gd name="connsiteY7" fmla="*/ 144304 h 200025"/>
              <a:gd name="connsiteX8" fmla="*/ 48101 w 361950"/>
              <a:gd name="connsiteY8" fmla="*/ 77629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1950" h="200025">
                <a:moveTo>
                  <a:pt x="7144" y="114776"/>
                </a:moveTo>
                <a:lnTo>
                  <a:pt x="120491" y="194786"/>
                </a:lnTo>
                <a:lnTo>
                  <a:pt x="281464" y="169069"/>
                </a:lnTo>
                <a:lnTo>
                  <a:pt x="355759" y="43339"/>
                </a:lnTo>
                <a:lnTo>
                  <a:pt x="350044" y="7144"/>
                </a:lnTo>
                <a:lnTo>
                  <a:pt x="327184" y="10954"/>
                </a:lnTo>
                <a:lnTo>
                  <a:pt x="250031" y="125254"/>
                </a:lnTo>
                <a:lnTo>
                  <a:pt x="132874" y="144304"/>
                </a:lnTo>
                <a:lnTo>
                  <a:pt x="48101" y="7762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F35F2C2-69E3-47FE-9C7F-D0A371094E5D}"/>
              </a:ext>
            </a:extLst>
          </p:cNvPr>
          <p:cNvGrpSpPr/>
          <p:nvPr/>
        </p:nvGrpSpPr>
        <p:grpSpPr>
          <a:xfrm>
            <a:off x="8071338" y="1797556"/>
            <a:ext cx="3062742" cy="4604897"/>
            <a:chOff x="8071338" y="1797556"/>
            <a:chExt cx="3062742" cy="460489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81F10C5-CBFA-446B-8950-5626666D2980}"/>
                </a:ext>
              </a:extLst>
            </p:cNvPr>
            <p:cNvSpPr/>
            <p:nvPr/>
          </p:nvSpPr>
          <p:spPr>
            <a:xfrm flipH="1">
              <a:off x="8563708" y="2003884"/>
              <a:ext cx="2440002" cy="1449856"/>
            </a:xfrm>
            <a:custGeom>
              <a:avLst/>
              <a:gdLst>
                <a:gd name="connsiteX0" fmla="*/ 558641 w 657225"/>
                <a:gd name="connsiteY0" fmla="*/ 7144 h 390525"/>
                <a:gd name="connsiteX1" fmla="*/ 7144 w 657225"/>
                <a:gd name="connsiteY1" fmla="*/ 382429 h 390525"/>
                <a:gd name="connsiteX2" fmla="*/ 220504 w 657225"/>
                <a:gd name="connsiteY2" fmla="*/ 390049 h 390525"/>
                <a:gd name="connsiteX3" fmla="*/ 651986 w 657225"/>
                <a:gd name="connsiteY3" fmla="*/ 10048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7225" h="390525">
                  <a:moveTo>
                    <a:pt x="558641" y="7144"/>
                  </a:moveTo>
                  <a:lnTo>
                    <a:pt x="7144" y="382429"/>
                  </a:lnTo>
                  <a:lnTo>
                    <a:pt x="220504" y="390049"/>
                  </a:lnTo>
                  <a:lnTo>
                    <a:pt x="651986" y="10048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5159FDA-FFBF-47D6-BA1F-D7F868E15D2E}"/>
                </a:ext>
              </a:extLst>
            </p:cNvPr>
            <p:cNvSpPr/>
            <p:nvPr/>
          </p:nvSpPr>
          <p:spPr>
            <a:xfrm flipH="1">
              <a:off x="8215716" y="3284575"/>
              <a:ext cx="2918364" cy="1377468"/>
            </a:xfrm>
            <a:custGeom>
              <a:avLst/>
              <a:gdLst>
                <a:gd name="connsiteX0" fmla="*/ 1037597 w 1190625"/>
                <a:gd name="connsiteY0" fmla="*/ 429536 h 561975"/>
                <a:gd name="connsiteX1" fmla="*/ 1146182 w 1190625"/>
                <a:gd name="connsiteY1" fmla="*/ 340953 h 561975"/>
                <a:gd name="connsiteX2" fmla="*/ 1179519 w 1190625"/>
                <a:gd name="connsiteY2" fmla="*/ 350478 h 561975"/>
                <a:gd name="connsiteX3" fmla="*/ 1187139 w 1190625"/>
                <a:gd name="connsiteY3" fmla="*/ 328571 h 561975"/>
                <a:gd name="connsiteX4" fmla="*/ 167012 w 1190625"/>
                <a:gd name="connsiteY4" fmla="*/ 13293 h 561975"/>
                <a:gd name="connsiteX5" fmla="*/ 13659 w 1190625"/>
                <a:gd name="connsiteY5" fmla="*/ 90446 h 561975"/>
                <a:gd name="connsiteX6" fmla="*/ 90812 w 1190625"/>
                <a:gd name="connsiteY6" fmla="*/ 244751 h 561975"/>
                <a:gd name="connsiteX7" fmla="*/ 1111892 w 1190625"/>
                <a:gd name="connsiteY7" fmla="*/ 560028 h 561975"/>
                <a:gd name="connsiteX8" fmla="*/ 1119512 w 1190625"/>
                <a:gd name="connsiteY8" fmla="*/ 537168 h 561975"/>
                <a:gd name="connsiteX9" fmla="*/ 1037597 w 1190625"/>
                <a:gd name="connsiteY9" fmla="*/ 429536 h 561975"/>
                <a:gd name="connsiteX10" fmla="*/ 153677 w 1190625"/>
                <a:gd name="connsiteY10" fmla="*/ 163788 h 561975"/>
                <a:gd name="connsiteX11" fmla="*/ 96527 w 1190625"/>
                <a:gd name="connsiteY11" fmla="*/ 93303 h 561975"/>
                <a:gd name="connsiteX12" fmla="*/ 153677 w 1190625"/>
                <a:gd name="connsiteY12" fmla="*/ 163788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0625" h="561975">
                  <a:moveTo>
                    <a:pt x="1037597" y="429536"/>
                  </a:moveTo>
                  <a:cubicBezTo>
                    <a:pt x="1043312" y="375243"/>
                    <a:pt x="1091889" y="335238"/>
                    <a:pt x="1146182" y="340953"/>
                  </a:cubicBezTo>
                  <a:cubicBezTo>
                    <a:pt x="1158564" y="341906"/>
                    <a:pt x="1169994" y="345716"/>
                    <a:pt x="1179519" y="350478"/>
                  </a:cubicBezTo>
                  <a:lnTo>
                    <a:pt x="1187139" y="328571"/>
                  </a:lnTo>
                  <a:lnTo>
                    <a:pt x="167012" y="13293"/>
                  </a:lnTo>
                  <a:cubicBezTo>
                    <a:pt x="103194" y="-7662"/>
                    <a:pt x="34614" y="26628"/>
                    <a:pt x="13659" y="90446"/>
                  </a:cubicBezTo>
                  <a:cubicBezTo>
                    <a:pt x="-8248" y="155216"/>
                    <a:pt x="26994" y="223796"/>
                    <a:pt x="90812" y="244751"/>
                  </a:cubicBezTo>
                  <a:lnTo>
                    <a:pt x="1111892" y="560028"/>
                  </a:lnTo>
                  <a:lnTo>
                    <a:pt x="1119512" y="537168"/>
                  </a:lnTo>
                  <a:cubicBezTo>
                    <a:pt x="1068077" y="527643"/>
                    <a:pt x="1032834" y="481923"/>
                    <a:pt x="1037597" y="429536"/>
                  </a:cubicBezTo>
                  <a:close/>
                  <a:moveTo>
                    <a:pt x="153677" y="163788"/>
                  </a:moveTo>
                  <a:cubicBezTo>
                    <a:pt x="103194" y="194268"/>
                    <a:pt x="56522" y="136166"/>
                    <a:pt x="96527" y="93303"/>
                  </a:cubicBezTo>
                  <a:cubicBezTo>
                    <a:pt x="147009" y="62823"/>
                    <a:pt x="194634" y="120926"/>
                    <a:pt x="153677" y="163788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A1A5A1C-5F9B-46B4-B933-3A5636C6A581}"/>
                </a:ext>
              </a:extLst>
            </p:cNvPr>
            <p:cNvSpPr/>
            <p:nvPr/>
          </p:nvSpPr>
          <p:spPr>
            <a:xfrm flipH="1">
              <a:off x="8363825" y="1797556"/>
              <a:ext cx="726668" cy="726668"/>
            </a:xfrm>
            <a:custGeom>
              <a:avLst/>
              <a:gdLst>
                <a:gd name="connsiteX0" fmla="*/ 102790 w 238125"/>
                <a:gd name="connsiteY0" fmla="*/ 8493 h 238125"/>
                <a:gd name="connsiteX1" fmla="*/ 8493 w 238125"/>
                <a:gd name="connsiteY1" fmla="*/ 138985 h 238125"/>
                <a:gd name="connsiteX2" fmla="*/ 138985 w 238125"/>
                <a:gd name="connsiteY2" fmla="*/ 233283 h 238125"/>
                <a:gd name="connsiteX3" fmla="*/ 233283 w 238125"/>
                <a:gd name="connsiteY3" fmla="*/ 102790 h 238125"/>
                <a:gd name="connsiteX4" fmla="*/ 102790 w 238125"/>
                <a:gd name="connsiteY4" fmla="*/ 8493 h 238125"/>
                <a:gd name="connsiteX5" fmla="*/ 128508 w 238125"/>
                <a:gd name="connsiteY5" fmla="*/ 164703 h 238125"/>
                <a:gd name="connsiteX6" fmla="*/ 78025 w 238125"/>
                <a:gd name="connsiteY6" fmla="*/ 128508 h 238125"/>
                <a:gd name="connsiteX7" fmla="*/ 114220 w 238125"/>
                <a:gd name="connsiteY7" fmla="*/ 78025 h 238125"/>
                <a:gd name="connsiteX8" fmla="*/ 164703 w 238125"/>
                <a:gd name="connsiteY8" fmla="*/ 114220 h 238125"/>
                <a:gd name="connsiteX9" fmla="*/ 128508 w 238125"/>
                <a:gd name="connsiteY9" fmla="*/ 16470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238125">
                  <a:moveTo>
                    <a:pt x="102790" y="8493"/>
                  </a:moveTo>
                  <a:cubicBezTo>
                    <a:pt x="40878" y="18018"/>
                    <a:pt x="-1032" y="77073"/>
                    <a:pt x="8493" y="138985"/>
                  </a:cubicBezTo>
                  <a:cubicBezTo>
                    <a:pt x="18018" y="200898"/>
                    <a:pt x="77073" y="242808"/>
                    <a:pt x="138985" y="233283"/>
                  </a:cubicBezTo>
                  <a:cubicBezTo>
                    <a:pt x="200898" y="223758"/>
                    <a:pt x="242808" y="164703"/>
                    <a:pt x="233283" y="102790"/>
                  </a:cubicBezTo>
                  <a:cubicBezTo>
                    <a:pt x="222805" y="40878"/>
                    <a:pt x="164703" y="-1032"/>
                    <a:pt x="102790" y="8493"/>
                  </a:cubicBezTo>
                  <a:close/>
                  <a:moveTo>
                    <a:pt x="128508" y="164703"/>
                  </a:moveTo>
                  <a:cubicBezTo>
                    <a:pt x="104695" y="168513"/>
                    <a:pt x="81835" y="152320"/>
                    <a:pt x="78025" y="128508"/>
                  </a:cubicBezTo>
                  <a:cubicBezTo>
                    <a:pt x="74215" y="104695"/>
                    <a:pt x="90408" y="81835"/>
                    <a:pt x="114220" y="78025"/>
                  </a:cubicBezTo>
                  <a:cubicBezTo>
                    <a:pt x="138033" y="74215"/>
                    <a:pt x="160893" y="90408"/>
                    <a:pt x="164703" y="114220"/>
                  </a:cubicBezTo>
                  <a:cubicBezTo>
                    <a:pt x="169465" y="138033"/>
                    <a:pt x="152320" y="160893"/>
                    <a:pt x="128508" y="164703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40FF674-C67C-4EFC-8E86-0877F7FE5B7B}"/>
                </a:ext>
              </a:extLst>
            </p:cNvPr>
            <p:cNvSpPr/>
            <p:nvPr/>
          </p:nvSpPr>
          <p:spPr>
            <a:xfrm flipH="1">
              <a:off x="8071338" y="4014940"/>
              <a:ext cx="1494202" cy="1634284"/>
            </a:xfrm>
            <a:custGeom>
              <a:avLst/>
              <a:gdLst>
                <a:gd name="connsiteX0" fmla="*/ 564356 w 609600"/>
                <a:gd name="connsiteY0" fmla="*/ 35362 h 666750"/>
                <a:gd name="connsiteX1" fmla="*/ 392906 w 609600"/>
                <a:gd name="connsiteY1" fmla="*/ 50602 h 666750"/>
                <a:gd name="connsiteX2" fmla="*/ 7144 w 609600"/>
                <a:gd name="connsiteY2" fmla="*/ 512564 h 666750"/>
                <a:gd name="connsiteX3" fmla="*/ 193834 w 609600"/>
                <a:gd name="connsiteY3" fmla="*/ 668774 h 666750"/>
                <a:gd name="connsiteX4" fmla="*/ 579596 w 609600"/>
                <a:gd name="connsiteY4" fmla="*/ 206812 h 666750"/>
                <a:gd name="connsiteX5" fmla="*/ 564356 w 609600"/>
                <a:gd name="connsiteY5" fmla="*/ 35362 h 666750"/>
                <a:gd name="connsiteX6" fmla="*/ 497681 w 609600"/>
                <a:gd name="connsiteY6" fmla="*/ 168712 h 666750"/>
                <a:gd name="connsiteX7" fmla="*/ 450056 w 609600"/>
                <a:gd name="connsiteY7" fmla="*/ 128707 h 666750"/>
                <a:gd name="connsiteX8" fmla="*/ 490061 w 609600"/>
                <a:gd name="connsiteY8" fmla="*/ 81082 h 666750"/>
                <a:gd name="connsiteX9" fmla="*/ 537686 w 609600"/>
                <a:gd name="connsiteY9" fmla="*/ 121087 h 666750"/>
                <a:gd name="connsiteX10" fmla="*/ 497681 w 609600"/>
                <a:gd name="connsiteY10" fmla="*/ 168712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9600" h="666750">
                  <a:moveTo>
                    <a:pt x="564356" y="35362"/>
                  </a:moveTo>
                  <a:cubicBezTo>
                    <a:pt x="512921" y="-7501"/>
                    <a:pt x="436721" y="-833"/>
                    <a:pt x="392906" y="50602"/>
                  </a:cubicBezTo>
                  <a:lnTo>
                    <a:pt x="7144" y="512564"/>
                  </a:lnTo>
                  <a:lnTo>
                    <a:pt x="193834" y="668774"/>
                  </a:lnTo>
                  <a:lnTo>
                    <a:pt x="579596" y="206812"/>
                  </a:lnTo>
                  <a:cubicBezTo>
                    <a:pt x="623411" y="155377"/>
                    <a:pt x="615791" y="78224"/>
                    <a:pt x="564356" y="35362"/>
                  </a:cubicBezTo>
                  <a:close/>
                  <a:moveTo>
                    <a:pt x="497681" y="168712"/>
                  </a:moveTo>
                  <a:cubicBezTo>
                    <a:pt x="473869" y="170617"/>
                    <a:pt x="451961" y="153472"/>
                    <a:pt x="450056" y="128707"/>
                  </a:cubicBezTo>
                  <a:cubicBezTo>
                    <a:pt x="448151" y="104894"/>
                    <a:pt x="465296" y="82987"/>
                    <a:pt x="490061" y="81082"/>
                  </a:cubicBezTo>
                  <a:cubicBezTo>
                    <a:pt x="513874" y="79177"/>
                    <a:pt x="535781" y="96322"/>
                    <a:pt x="537686" y="121087"/>
                  </a:cubicBezTo>
                  <a:cubicBezTo>
                    <a:pt x="539591" y="145852"/>
                    <a:pt x="522446" y="166807"/>
                    <a:pt x="497681" y="16871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475370-FD97-463A-AC6B-5293E5F0C1F6}"/>
                </a:ext>
              </a:extLst>
            </p:cNvPr>
            <p:cNvSpPr/>
            <p:nvPr/>
          </p:nvSpPr>
          <p:spPr>
            <a:xfrm flipH="1">
              <a:off x="8960854" y="5081018"/>
              <a:ext cx="1447508" cy="1167346"/>
            </a:xfrm>
            <a:custGeom>
              <a:avLst/>
              <a:gdLst>
                <a:gd name="connsiteX0" fmla="*/ 558641 w 590550"/>
                <a:gd name="connsiteY0" fmla="*/ 470059 h 476250"/>
                <a:gd name="connsiteX1" fmla="*/ 37624 w 590550"/>
                <a:gd name="connsiteY1" fmla="*/ 470059 h 476250"/>
                <a:gd name="connsiteX2" fmla="*/ 7144 w 590550"/>
                <a:gd name="connsiteY2" fmla="*/ 439579 h 476250"/>
                <a:gd name="connsiteX3" fmla="*/ 7144 w 590550"/>
                <a:gd name="connsiteY3" fmla="*/ 98584 h 476250"/>
                <a:gd name="connsiteX4" fmla="*/ 98584 w 590550"/>
                <a:gd name="connsiteY4" fmla="*/ 7144 h 476250"/>
                <a:gd name="connsiteX5" fmla="*/ 498634 w 590550"/>
                <a:gd name="connsiteY5" fmla="*/ 7144 h 476250"/>
                <a:gd name="connsiteX6" fmla="*/ 590074 w 590550"/>
                <a:gd name="connsiteY6" fmla="*/ 98584 h 476250"/>
                <a:gd name="connsiteX7" fmla="*/ 590074 w 590550"/>
                <a:gd name="connsiteY7" fmla="*/ 440531 h 476250"/>
                <a:gd name="connsiteX8" fmla="*/ 558641 w 590550"/>
                <a:gd name="connsiteY8" fmla="*/ 470059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0550" h="476250">
                  <a:moveTo>
                    <a:pt x="558641" y="470059"/>
                  </a:moveTo>
                  <a:lnTo>
                    <a:pt x="37624" y="470059"/>
                  </a:lnTo>
                  <a:cubicBezTo>
                    <a:pt x="20479" y="470059"/>
                    <a:pt x="7144" y="456724"/>
                    <a:pt x="7144" y="439579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498634" y="7144"/>
                  </a:lnTo>
                  <a:cubicBezTo>
                    <a:pt x="549116" y="7144"/>
                    <a:pt x="590074" y="48101"/>
                    <a:pt x="590074" y="98584"/>
                  </a:cubicBezTo>
                  <a:lnTo>
                    <a:pt x="590074" y="440531"/>
                  </a:lnTo>
                  <a:cubicBezTo>
                    <a:pt x="589121" y="456724"/>
                    <a:pt x="574834" y="470059"/>
                    <a:pt x="558641" y="47005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BA21EDB-0712-4DF1-9C27-E5547F34ED91}"/>
                </a:ext>
              </a:extLst>
            </p:cNvPr>
            <p:cNvSpPr/>
            <p:nvPr/>
          </p:nvSpPr>
          <p:spPr>
            <a:xfrm flipH="1">
              <a:off x="8762407" y="6075596"/>
              <a:ext cx="1821059" cy="326857"/>
            </a:xfrm>
            <a:custGeom>
              <a:avLst/>
              <a:gdLst>
                <a:gd name="connsiteX0" fmla="*/ 711994 w 742950"/>
                <a:gd name="connsiteY0" fmla="*/ 129064 h 133350"/>
                <a:gd name="connsiteX1" fmla="*/ 37624 w 742950"/>
                <a:gd name="connsiteY1" fmla="*/ 129064 h 133350"/>
                <a:gd name="connsiteX2" fmla="*/ 7144 w 742950"/>
                <a:gd name="connsiteY2" fmla="*/ 98584 h 133350"/>
                <a:gd name="connsiteX3" fmla="*/ 7144 w 742950"/>
                <a:gd name="connsiteY3" fmla="*/ 98584 h 133350"/>
                <a:gd name="connsiteX4" fmla="*/ 98584 w 742950"/>
                <a:gd name="connsiteY4" fmla="*/ 7144 h 133350"/>
                <a:gd name="connsiteX5" fmla="*/ 651986 w 742950"/>
                <a:gd name="connsiteY5" fmla="*/ 7144 h 133350"/>
                <a:gd name="connsiteX6" fmla="*/ 743426 w 742950"/>
                <a:gd name="connsiteY6" fmla="*/ 98584 h 133350"/>
                <a:gd name="connsiteX7" fmla="*/ 743426 w 742950"/>
                <a:gd name="connsiteY7" fmla="*/ 98584 h 133350"/>
                <a:gd name="connsiteX8" fmla="*/ 711994 w 742950"/>
                <a:gd name="connsiteY8" fmla="*/ 12906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2950" h="133350">
                  <a:moveTo>
                    <a:pt x="711994" y="129064"/>
                  </a:moveTo>
                  <a:lnTo>
                    <a:pt x="37624" y="129064"/>
                  </a:lnTo>
                  <a:cubicBezTo>
                    <a:pt x="20479" y="129064"/>
                    <a:pt x="7144" y="115729"/>
                    <a:pt x="7144" y="98584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651986" y="7144"/>
                  </a:lnTo>
                  <a:cubicBezTo>
                    <a:pt x="702469" y="7144"/>
                    <a:pt x="743426" y="48101"/>
                    <a:pt x="743426" y="98584"/>
                  </a:cubicBezTo>
                  <a:lnTo>
                    <a:pt x="743426" y="98584"/>
                  </a:lnTo>
                  <a:cubicBezTo>
                    <a:pt x="742474" y="115729"/>
                    <a:pt x="729139" y="129064"/>
                    <a:pt x="711994" y="12906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23665E-B66C-4CD8-B38F-B4AD57E4F764}"/>
                </a:ext>
              </a:extLst>
            </p:cNvPr>
            <p:cNvSpPr/>
            <p:nvPr/>
          </p:nvSpPr>
          <p:spPr>
            <a:xfrm flipH="1">
              <a:off x="9084594" y="5209427"/>
              <a:ext cx="233469" cy="233469"/>
            </a:xfrm>
            <a:custGeom>
              <a:avLst/>
              <a:gdLst>
                <a:gd name="connsiteX0" fmla="*/ 94774 w 95250"/>
                <a:gd name="connsiteY0" fmla="*/ 50959 h 95250"/>
                <a:gd name="connsiteX1" fmla="*/ 50959 w 95250"/>
                <a:gd name="connsiteY1" fmla="*/ 94774 h 95250"/>
                <a:gd name="connsiteX2" fmla="*/ 7144 w 95250"/>
                <a:gd name="connsiteY2" fmla="*/ 50959 h 95250"/>
                <a:gd name="connsiteX3" fmla="*/ 50959 w 95250"/>
                <a:gd name="connsiteY3" fmla="*/ 7144 h 95250"/>
                <a:gd name="connsiteX4" fmla="*/ 94774 w 95250"/>
                <a:gd name="connsiteY4" fmla="*/ 509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4774" y="50959"/>
                  </a:moveTo>
                  <a:cubicBezTo>
                    <a:pt x="94774" y="74771"/>
                    <a:pt x="74771" y="94774"/>
                    <a:pt x="50959" y="94774"/>
                  </a:cubicBezTo>
                  <a:cubicBezTo>
                    <a:pt x="27146" y="94774"/>
                    <a:pt x="7144" y="74771"/>
                    <a:pt x="7144" y="50959"/>
                  </a:cubicBezTo>
                  <a:cubicBezTo>
                    <a:pt x="7144" y="27146"/>
                    <a:pt x="27146" y="7144"/>
                    <a:pt x="50959" y="7144"/>
                  </a:cubicBezTo>
                  <a:cubicBezTo>
                    <a:pt x="74771" y="7144"/>
                    <a:pt x="94774" y="27146"/>
                    <a:pt x="94774" y="5095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B08F4A-D263-460C-AA58-C4338F88900C}"/>
              </a:ext>
            </a:extLst>
          </p:cNvPr>
          <p:cNvGrpSpPr/>
          <p:nvPr/>
        </p:nvGrpSpPr>
        <p:grpSpPr>
          <a:xfrm>
            <a:off x="5510027" y="605297"/>
            <a:ext cx="2769296" cy="2769297"/>
            <a:chOff x="984620" y="2262130"/>
            <a:chExt cx="3448947" cy="3448948"/>
          </a:xfrm>
        </p:grpSpPr>
        <p:sp>
          <p:nvSpPr>
            <p:cNvPr id="17" name="Oval 8">
              <a:extLst>
                <a:ext uri="{FF2B5EF4-FFF2-40B4-BE49-F238E27FC236}">
                  <a16:creationId xmlns:a16="http://schemas.microsoft.com/office/drawing/2014/main" id="{E4EDC33B-4E8B-45D5-AC90-BC9385F40F9F}"/>
                </a:ext>
              </a:extLst>
            </p:cNvPr>
            <p:cNvSpPr/>
            <p:nvPr/>
          </p:nvSpPr>
          <p:spPr>
            <a:xfrm>
              <a:off x="984620" y="2262130"/>
              <a:ext cx="3448947" cy="3448948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8" name="Oval 9">
              <a:extLst>
                <a:ext uri="{FF2B5EF4-FFF2-40B4-BE49-F238E27FC236}">
                  <a16:creationId xmlns:a16="http://schemas.microsoft.com/office/drawing/2014/main" id="{3C551EB6-CC57-49E6-951F-8CA0AE1CDB15}"/>
                </a:ext>
              </a:extLst>
            </p:cNvPr>
            <p:cNvSpPr/>
            <p:nvPr/>
          </p:nvSpPr>
          <p:spPr>
            <a:xfrm>
              <a:off x="984620" y="2262130"/>
              <a:ext cx="3448947" cy="3448948"/>
            </a:xfrm>
            <a:prstGeom prst="ellipse">
              <a:avLst/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3305" r="-42566" b="559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A743923-2C7B-4BE6-9C35-008F89048BA7}"/>
              </a:ext>
            </a:extLst>
          </p:cNvPr>
          <p:cNvSpPr txBox="1"/>
          <p:nvPr/>
        </p:nvSpPr>
        <p:spPr>
          <a:xfrm>
            <a:off x="6169286" y="1451336"/>
            <a:ext cx="2021136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Machine Learning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35EED64-9A99-4496-A447-E034B60D3719}"/>
              </a:ext>
            </a:extLst>
          </p:cNvPr>
          <p:cNvGrpSpPr/>
          <p:nvPr/>
        </p:nvGrpSpPr>
        <p:grpSpPr>
          <a:xfrm>
            <a:off x="6014233" y="1611624"/>
            <a:ext cx="86235" cy="756643"/>
            <a:chOff x="705340" y="3177056"/>
            <a:chExt cx="86235" cy="756643"/>
          </a:xfrm>
          <a:solidFill>
            <a:schemeClr val="accent4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7739088-19DF-4033-A5AA-A34C807608EE}"/>
                </a:ext>
              </a:extLst>
            </p:cNvPr>
            <p:cNvSpPr/>
            <p:nvPr/>
          </p:nvSpPr>
          <p:spPr>
            <a:xfrm>
              <a:off x="755575" y="3177699"/>
              <a:ext cx="36000" cy="75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rgbClr val="22AAE4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81AC5B-19C8-4746-85A4-12E2ECF68565}"/>
                </a:ext>
              </a:extLst>
            </p:cNvPr>
            <p:cNvSpPr/>
            <p:nvPr/>
          </p:nvSpPr>
          <p:spPr>
            <a:xfrm>
              <a:off x="705340" y="3177056"/>
              <a:ext cx="36000" cy="75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rgbClr val="22AAE4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1B2C291-F240-4FB2-B677-B42BA4BB1FBF}"/>
              </a:ext>
            </a:extLst>
          </p:cNvPr>
          <p:cNvSpPr txBox="1"/>
          <p:nvPr/>
        </p:nvSpPr>
        <p:spPr>
          <a:xfrm>
            <a:off x="4788318" y="5232906"/>
            <a:ext cx="44130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Rekomendasi</a:t>
            </a:r>
            <a:r>
              <a:rPr lang="en-US" altLang="ko-KR" sz="1600" b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produk</a:t>
            </a:r>
            <a:endParaRPr lang="en-US" altLang="ko-KR" sz="1600" b="1" dirty="0">
              <a:solidFill>
                <a:schemeClr val="bg1"/>
              </a:solidFill>
              <a:latin typeface="Century Gothic" panose="020B0502020202020204" pitchFamily="34" charset="0"/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Penyusunan</a:t>
            </a:r>
            <a:r>
              <a:rPr lang="en-US" altLang="ko-KR" sz="1600" b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barang</a:t>
            </a:r>
            <a:endParaRPr lang="en-US" altLang="ko-KR" sz="1600" b="1" dirty="0">
              <a:solidFill>
                <a:schemeClr val="bg1"/>
              </a:solidFill>
              <a:latin typeface="Century Gothic" panose="020B0502020202020204" pitchFamily="34" charset="0"/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6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Pengaturan</a:t>
            </a:r>
            <a:r>
              <a:rPr lang="en-US" altLang="ko-KR" sz="1600" b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pemberian</a:t>
            </a:r>
            <a:r>
              <a:rPr lang="en-US" altLang="ko-KR" sz="1600" b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promo</a:t>
            </a:r>
          </a:p>
          <a:p>
            <a:pPr marL="285750" indent="-285750">
              <a:buFontTx/>
              <a:buChar char="-"/>
            </a:pPr>
            <a:endParaRPr lang="en-US" altLang="ko-KR" sz="1600" b="1" dirty="0">
              <a:solidFill>
                <a:schemeClr val="bg1"/>
              </a:solidFill>
              <a:latin typeface="Century Gothic" panose="020B0502020202020204" pitchFamily="34" charset="0"/>
              <a:cs typeface="Arial" pitchFamily="34" charset="0"/>
            </a:endParaRPr>
          </a:p>
          <a:p>
            <a:r>
              <a:rPr lang="en-US" altLang="ko-KR" sz="16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Berkembang</a:t>
            </a:r>
            <a:r>
              <a:rPr lang="en-US" altLang="ko-KR" sz="1600" b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-&gt; </a:t>
            </a:r>
            <a:r>
              <a:rPr lang="en-US" altLang="ko-KR" sz="16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berbagai</a:t>
            </a:r>
            <a:r>
              <a:rPr lang="en-US" altLang="ko-KR" sz="1600" b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bidang</a:t>
            </a:r>
            <a:endParaRPr lang="en-US" altLang="ko-KR" sz="1600" b="1" dirty="0">
              <a:solidFill>
                <a:schemeClr val="bg1"/>
              </a:solidFill>
              <a:latin typeface="Century Gothic" panose="020B0502020202020204" pitchFamily="34" charset="0"/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>
              <a:solidFill>
                <a:schemeClr val="bg1"/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1A452A-12AB-CF4E-8B74-2C7270175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318" y="347899"/>
            <a:ext cx="4008000" cy="22068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B09719-CE4E-594F-8A30-007906E2E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44" y="3034482"/>
            <a:ext cx="5148983" cy="187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63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Donut 1">
            <a:extLst>
              <a:ext uri="{FF2B5EF4-FFF2-40B4-BE49-F238E27FC236}">
                <a16:creationId xmlns:a16="http://schemas.microsoft.com/office/drawing/2014/main" id="{81EEA1B5-1D38-4420-A9DE-45E5A8BA0416}"/>
              </a:ext>
            </a:extLst>
          </p:cNvPr>
          <p:cNvSpPr/>
          <p:nvPr/>
        </p:nvSpPr>
        <p:spPr>
          <a:xfrm>
            <a:off x="3909479" y="1561712"/>
            <a:ext cx="4385781" cy="4385781"/>
          </a:xfrm>
          <a:prstGeom prst="donut">
            <a:avLst>
              <a:gd name="adj" fmla="val 21081"/>
            </a:avLst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3CA7B09E-28AF-4F11-88F8-F0766F773F47}"/>
              </a:ext>
            </a:extLst>
          </p:cNvPr>
          <p:cNvSpPr/>
          <p:nvPr/>
        </p:nvSpPr>
        <p:spPr>
          <a:xfrm rot="5400000">
            <a:off x="4239238" y="1899655"/>
            <a:ext cx="3709895" cy="3709895"/>
          </a:xfrm>
          <a:prstGeom prst="blockArc">
            <a:avLst>
              <a:gd name="adj1" fmla="val 16241887"/>
              <a:gd name="adj2" fmla="val 21514315"/>
              <a:gd name="adj3" fmla="val 1591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C28124-FDC5-48D5-A795-329FF9390275}"/>
              </a:ext>
            </a:extLst>
          </p:cNvPr>
          <p:cNvSpPr/>
          <p:nvPr/>
        </p:nvSpPr>
        <p:spPr>
          <a:xfrm rot="5400000">
            <a:off x="9272973" y="2315183"/>
            <a:ext cx="540000" cy="34627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A039C49-1406-4036-806F-61078BEBBED6}"/>
              </a:ext>
            </a:extLst>
          </p:cNvPr>
          <p:cNvSpPr/>
          <p:nvPr/>
        </p:nvSpPr>
        <p:spPr>
          <a:xfrm>
            <a:off x="4239238" y="1899655"/>
            <a:ext cx="3709895" cy="3709895"/>
          </a:xfrm>
          <a:prstGeom prst="blockArc">
            <a:avLst>
              <a:gd name="adj1" fmla="val 16267252"/>
              <a:gd name="adj2" fmla="val 21503648"/>
              <a:gd name="adj3" fmla="val 158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25296C-7FAB-40F2-ABD2-4FE8752ACAEB}"/>
              </a:ext>
            </a:extLst>
          </p:cNvPr>
          <p:cNvSpPr/>
          <p:nvPr/>
        </p:nvSpPr>
        <p:spPr>
          <a:xfrm rot="5400000">
            <a:off x="9272973" y="1707895"/>
            <a:ext cx="540000" cy="34627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8" name="Block Arc 7">
            <a:extLst>
              <a:ext uri="{FF2B5EF4-FFF2-40B4-BE49-F238E27FC236}">
                <a16:creationId xmlns:a16="http://schemas.microsoft.com/office/drawing/2014/main" id="{49965993-6B27-44B2-9947-F871735DDA7B}"/>
              </a:ext>
            </a:extLst>
          </p:cNvPr>
          <p:cNvSpPr/>
          <p:nvPr/>
        </p:nvSpPr>
        <p:spPr>
          <a:xfrm rot="10800000">
            <a:off x="4239238" y="1899655"/>
            <a:ext cx="3709895" cy="3709895"/>
          </a:xfrm>
          <a:prstGeom prst="blockArc">
            <a:avLst>
              <a:gd name="adj1" fmla="val 16247553"/>
              <a:gd name="adj2" fmla="val 21556481"/>
              <a:gd name="adj3" fmla="val 16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9FB687-2042-4ED0-A2B7-517039CDC280}"/>
              </a:ext>
            </a:extLst>
          </p:cNvPr>
          <p:cNvSpPr/>
          <p:nvPr/>
        </p:nvSpPr>
        <p:spPr>
          <a:xfrm rot="5400000">
            <a:off x="2391546" y="2302665"/>
            <a:ext cx="540000" cy="34878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0" name="Block Arc 9">
            <a:extLst>
              <a:ext uri="{FF2B5EF4-FFF2-40B4-BE49-F238E27FC236}">
                <a16:creationId xmlns:a16="http://schemas.microsoft.com/office/drawing/2014/main" id="{189D373A-BD51-44AE-9D05-6EACED8CDAE3}"/>
              </a:ext>
            </a:extLst>
          </p:cNvPr>
          <p:cNvSpPr/>
          <p:nvPr/>
        </p:nvSpPr>
        <p:spPr>
          <a:xfrm rot="16200000">
            <a:off x="4239238" y="1899655"/>
            <a:ext cx="3709895" cy="3709895"/>
          </a:xfrm>
          <a:prstGeom prst="blockArc">
            <a:avLst>
              <a:gd name="adj1" fmla="val 16302188"/>
              <a:gd name="adj2" fmla="val 21530925"/>
              <a:gd name="adj3" fmla="val 1599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8A7BE8-026D-4158-AA25-C994F1DB9580}"/>
              </a:ext>
            </a:extLst>
          </p:cNvPr>
          <p:cNvSpPr/>
          <p:nvPr/>
        </p:nvSpPr>
        <p:spPr>
          <a:xfrm rot="5400000">
            <a:off x="2391546" y="1695377"/>
            <a:ext cx="540000" cy="34878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pic>
        <p:nvPicPr>
          <p:cNvPr id="12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5013C305-56E0-4EA3-B359-33B10DB5C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91920" y="3601439"/>
            <a:ext cx="1507552" cy="35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D316D1F3-5DC6-4CEE-BC33-4A15211E1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474827" y="3601439"/>
            <a:ext cx="1507552" cy="35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8F7DB77-8707-4A18-ADF0-7C4859866AC5}"/>
              </a:ext>
            </a:extLst>
          </p:cNvPr>
          <p:cNvGrpSpPr/>
          <p:nvPr/>
        </p:nvGrpSpPr>
        <p:grpSpPr>
          <a:xfrm>
            <a:off x="4501136" y="2179631"/>
            <a:ext cx="3170874" cy="3079310"/>
            <a:chOff x="2967709" y="2217483"/>
            <a:chExt cx="3170874" cy="30793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932281-9E52-4BAD-A9C6-B4D998F8160E}"/>
                </a:ext>
              </a:extLst>
            </p:cNvPr>
            <p:cNvSpPr txBox="1"/>
            <p:nvPr/>
          </p:nvSpPr>
          <p:spPr>
            <a:xfrm rot="2979303">
              <a:off x="3820058" y="2449950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FEATURES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90E10BC-9D0B-4781-ABE8-E898318EE129}"/>
                </a:ext>
              </a:extLst>
            </p:cNvPr>
            <p:cNvSpPr txBox="1"/>
            <p:nvPr/>
          </p:nvSpPr>
          <p:spPr>
            <a:xfrm rot="18900000">
              <a:off x="2967709" y="2441433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DATASET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4DBA56D-DAE0-45E7-AEF6-16748554A387}"/>
                </a:ext>
              </a:extLst>
            </p:cNvPr>
            <p:cNvSpPr txBox="1"/>
            <p:nvPr/>
          </p:nvSpPr>
          <p:spPr>
            <a:xfrm rot="13500000">
              <a:off x="2967709" y="3228899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EVALUATION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9140EE-84F4-454E-AB1D-106BB93C2095}"/>
                </a:ext>
              </a:extLst>
            </p:cNvPr>
            <p:cNvSpPr txBox="1"/>
            <p:nvPr/>
          </p:nvSpPr>
          <p:spPr>
            <a:xfrm rot="8100000">
              <a:off x="3838222" y="3228899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MODEL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C53719-0F0A-485A-9DD7-85D2C34B8359}"/>
              </a:ext>
            </a:extLst>
          </p:cNvPr>
          <p:cNvGrpSpPr/>
          <p:nvPr/>
        </p:nvGrpSpPr>
        <p:grpSpPr>
          <a:xfrm>
            <a:off x="917642" y="4466104"/>
            <a:ext cx="2991838" cy="553998"/>
            <a:chOff x="3017859" y="4283314"/>
            <a:chExt cx="1823203" cy="55399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A63221-9C81-4CCA-A6CD-0CBD44904428}"/>
                </a:ext>
              </a:extLst>
            </p:cNvPr>
            <p:cNvSpPr txBox="1"/>
            <p:nvPr/>
          </p:nvSpPr>
          <p:spPr>
            <a:xfrm>
              <a:off x="3017859" y="4560313"/>
              <a:ext cx="18192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Proses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pengujian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keampuhan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model 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E94122-CADB-4075-AAB1-749EE587F3BF}"/>
                </a:ext>
              </a:extLst>
            </p:cNvPr>
            <p:cNvSpPr txBox="1"/>
            <p:nvPr/>
          </p:nvSpPr>
          <p:spPr>
            <a:xfrm>
              <a:off x="3017859" y="4283314"/>
              <a:ext cx="18232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EVALUATION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1191F74-50BD-4943-AA52-9EC4C3A9CF90}"/>
              </a:ext>
            </a:extLst>
          </p:cNvPr>
          <p:cNvGrpSpPr/>
          <p:nvPr/>
        </p:nvGrpSpPr>
        <p:grpSpPr>
          <a:xfrm>
            <a:off x="917641" y="1948137"/>
            <a:ext cx="3063403" cy="738664"/>
            <a:chOff x="3017859" y="4283314"/>
            <a:chExt cx="1866816" cy="73866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1A70737-A319-44DB-96AD-AA54651CA3B7}"/>
                </a:ext>
              </a:extLst>
            </p:cNvPr>
            <p:cNvSpPr txBox="1"/>
            <p:nvPr/>
          </p:nvSpPr>
          <p:spPr>
            <a:xfrm>
              <a:off x="3017859" y="4560313"/>
              <a:ext cx="18668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Sekumpulan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data-data yang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berisi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fitur-fitur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penting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untuk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memecahkan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masalah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9E7F52-F02C-4DE5-A84C-369D4C652C24}"/>
                </a:ext>
              </a:extLst>
            </p:cNvPr>
            <p:cNvSpPr txBox="1"/>
            <p:nvPr/>
          </p:nvSpPr>
          <p:spPr>
            <a:xfrm>
              <a:off x="3017860" y="4283314"/>
              <a:ext cx="1866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DATASET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163F2E8-3C3C-4D8C-8E52-767EE2379546}"/>
              </a:ext>
            </a:extLst>
          </p:cNvPr>
          <p:cNvGrpSpPr/>
          <p:nvPr/>
        </p:nvGrpSpPr>
        <p:grpSpPr>
          <a:xfrm>
            <a:off x="8208371" y="4466104"/>
            <a:ext cx="3065985" cy="738664"/>
            <a:chOff x="3037896" y="4283314"/>
            <a:chExt cx="1870812" cy="73866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0CF570A-6D6A-4C66-9553-00D1FA444165}"/>
                </a:ext>
              </a:extLst>
            </p:cNvPr>
            <p:cNvSpPr txBox="1"/>
            <p:nvPr/>
          </p:nvSpPr>
          <p:spPr>
            <a:xfrm>
              <a:off x="3037896" y="4560313"/>
              <a:ext cx="1870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Representasi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dari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proses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pembelajaran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mesin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dengan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melatih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algoritma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EB77215-9E34-4EE0-AC98-48A106D96440}"/>
                </a:ext>
              </a:extLst>
            </p:cNvPr>
            <p:cNvSpPr txBox="1"/>
            <p:nvPr/>
          </p:nvSpPr>
          <p:spPr>
            <a:xfrm>
              <a:off x="3037896" y="4283314"/>
              <a:ext cx="187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MODEL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D09C1FA-0440-4305-AAB1-74913B4C7853}"/>
              </a:ext>
            </a:extLst>
          </p:cNvPr>
          <p:cNvGrpSpPr/>
          <p:nvPr/>
        </p:nvGrpSpPr>
        <p:grpSpPr>
          <a:xfrm>
            <a:off x="8208371" y="1948137"/>
            <a:ext cx="3065987" cy="1107996"/>
            <a:chOff x="3017858" y="4283314"/>
            <a:chExt cx="1870813" cy="110799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FCEDDCB-71DE-4BEE-B4A9-78BE0BA2987F}"/>
                </a:ext>
              </a:extLst>
            </p:cNvPr>
            <p:cNvSpPr txBox="1"/>
            <p:nvPr/>
          </p:nvSpPr>
          <p:spPr>
            <a:xfrm>
              <a:off x="3017858" y="4560313"/>
              <a:ext cx="18708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Potongan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data-data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penting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yang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terdapat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dari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sekumpulan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dataset yang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mewakili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suatu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objek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/label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sebagai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ciri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khas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/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pembeda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AFB504E-F980-4E31-97CE-D8D365FA7AC9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FEATURES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1" name="Block Arc 14">
            <a:extLst>
              <a:ext uri="{FF2B5EF4-FFF2-40B4-BE49-F238E27FC236}">
                <a16:creationId xmlns:a16="http://schemas.microsoft.com/office/drawing/2014/main" id="{5F6B78A5-B271-453E-91F4-C794F3BFF6C9}"/>
              </a:ext>
            </a:extLst>
          </p:cNvPr>
          <p:cNvSpPr/>
          <p:nvPr/>
        </p:nvSpPr>
        <p:spPr>
          <a:xfrm rot="16200000">
            <a:off x="5350643" y="3048885"/>
            <a:ext cx="1479419" cy="148039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690FE5-3F86-4223-8EF7-BF4A79E99F5E}"/>
              </a:ext>
            </a:extLst>
          </p:cNvPr>
          <p:cNvSpPr txBox="1"/>
          <p:nvPr/>
        </p:nvSpPr>
        <p:spPr>
          <a:xfrm>
            <a:off x="5213918" y="3352358"/>
            <a:ext cx="18225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TERMINOLOGY</a:t>
            </a:r>
            <a:endParaRPr lang="ko-KR" altLang="en-US" sz="2800" b="1" dirty="0">
              <a:solidFill>
                <a:schemeClr val="accent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737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Machine Learning Process</a:t>
            </a:r>
          </a:p>
        </p:txBody>
      </p:sp>
      <p:grpSp>
        <p:nvGrpSpPr>
          <p:cNvPr id="63" name="그룹 2">
            <a:extLst>
              <a:ext uri="{FF2B5EF4-FFF2-40B4-BE49-F238E27FC236}">
                <a16:creationId xmlns:a16="http://schemas.microsoft.com/office/drawing/2014/main" id="{E0F511DD-509E-4981-AE49-52C68B68922E}"/>
              </a:ext>
            </a:extLst>
          </p:cNvPr>
          <p:cNvGrpSpPr/>
          <p:nvPr/>
        </p:nvGrpSpPr>
        <p:grpSpPr>
          <a:xfrm>
            <a:off x="891038" y="3288463"/>
            <a:ext cx="10384574" cy="936104"/>
            <a:chOff x="891037" y="3385183"/>
            <a:chExt cx="10384574" cy="936104"/>
          </a:xfrm>
          <a:solidFill>
            <a:schemeClr val="accent1"/>
          </a:solidFill>
        </p:grpSpPr>
        <p:sp>
          <p:nvSpPr>
            <p:cNvPr id="64" name="Oval 11">
              <a:extLst>
                <a:ext uri="{FF2B5EF4-FFF2-40B4-BE49-F238E27FC236}">
                  <a16:creationId xmlns:a16="http://schemas.microsoft.com/office/drawing/2014/main" id="{6A01469E-6546-492E-8F6F-40BFF95DFC74}"/>
                </a:ext>
              </a:extLst>
            </p:cNvPr>
            <p:cNvSpPr/>
            <p:nvPr/>
          </p:nvSpPr>
          <p:spPr>
            <a:xfrm>
              <a:off x="891037" y="3474607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grp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5" name="Oval 11">
              <a:extLst>
                <a:ext uri="{FF2B5EF4-FFF2-40B4-BE49-F238E27FC236}">
                  <a16:creationId xmlns:a16="http://schemas.microsoft.com/office/drawing/2014/main" id="{72F58C56-3513-45CA-BD12-A42BA474ABEB}"/>
                </a:ext>
              </a:extLst>
            </p:cNvPr>
            <p:cNvSpPr/>
            <p:nvPr/>
          </p:nvSpPr>
          <p:spPr>
            <a:xfrm>
              <a:off x="2839789" y="3485009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grp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6" name="Oval 11">
              <a:extLst>
                <a:ext uri="{FF2B5EF4-FFF2-40B4-BE49-F238E27FC236}">
                  <a16:creationId xmlns:a16="http://schemas.microsoft.com/office/drawing/2014/main" id="{881209D7-319D-42BD-BDA7-A0D1F0C0EAEE}"/>
                </a:ext>
              </a:extLst>
            </p:cNvPr>
            <p:cNvSpPr/>
            <p:nvPr/>
          </p:nvSpPr>
          <p:spPr>
            <a:xfrm>
              <a:off x="4788541" y="3485009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grp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7" name="Oval 11">
              <a:extLst>
                <a:ext uri="{FF2B5EF4-FFF2-40B4-BE49-F238E27FC236}">
                  <a16:creationId xmlns:a16="http://schemas.microsoft.com/office/drawing/2014/main" id="{A9F56E4E-3EF0-49A1-9ED9-F0A8B693C485}"/>
                </a:ext>
              </a:extLst>
            </p:cNvPr>
            <p:cNvSpPr/>
            <p:nvPr/>
          </p:nvSpPr>
          <p:spPr>
            <a:xfrm>
              <a:off x="6737293" y="3485009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grp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8" name="Oval 11">
              <a:extLst>
                <a:ext uri="{FF2B5EF4-FFF2-40B4-BE49-F238E27FC236}">
                  <a16:creationId xmlns:a16="http://schemas.microsoft.com/office/drawing/2014/main" id="{76082D78-BE29-479E-B0F2-F91FC8DAC27A}"/>
                </a:ext>
              </a:extLst>
            </p:cNvPr>
            <p:cNvSpPr/>
            <p:nvPr/>
          </p:nvSpPr>
          <p:spPr>
            <a:xfrm>
              <a:off x="8686045" y="3485009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solidFill>
              <a:schemeClr val="accent4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C0D5D5F-9935-42E5-B441-322D0E63B4C7}"/>
                </a:ext>
              </a:extLst>
            </p:cNvPr>
            <p:cNvSpPr/>
            <p:nvPr/>
          </p:nvSpPr>
          <p:spPr>
            <a:xfrm>
              <a:off x="10339507" y="3385183"/>
              <a:ext cx="936104" cy="936104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73C8711-C0BC-4D75-9871-465704685B63}"/>
                </a:ext>
              </a:extLst>
            </p:cNvPr>
            <p:cNvSpPr/>
            <p:nvPr/>
          </p:nvSpPr>
          <p:spPr>
            <a:xfrm>
              <a:off x="10637064" y="3682740"/>
              <a:ext cx="340990" cy="34099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6AD3EBB0-C8C4-4007-876A-1D2AAC9F879F}"/>
              </a:ext>
            </a:extLst>
          </p:cNvPr>
          <p:cNvSpPr txBox="1"/>
          <p:nvPr/>
        </p:nvSpPr>
        <p:spPr>
          <a:xfrm>
            <a:off x="1746822" y="2718039"/>
            <a:ext cx="1990702" cy="307777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Data Collection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74BD466-0F65-4475-AE02-88CA95D3B52F}"/>
              </a:ext>
            </a:extLst>
          </p:cNvPr>
          <p:cNvSpPr txBox="1"/>
          <p:nvPr/>
        </p:nvSpPr>
        <p:spPr>
          <a:xfrm>
            <a:off x="5456034" y="2718039"/>
            <a:ext cx="1990702" cy="307777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Training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7122F41-A8DF-43C9-A219-D66A180E50D3}"/>
              </a:ext>
            </a:extLst>
          </p:cNvPr>
          <p:cNvSpPr txBox="1"/>
          <p:nvPr/>
        </p:nvSpPr>
        <p:spPr>
          <a:xfrm>
            <a:off x="8235793" y="4418635"/>
            <a:ext cx="1960434" cy="307777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Evaluation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0ACF341-B048-46E5-8FA1-44FF1596C873}"/>
              </a:ext>
            </a:extLst>
          </p:cNvPr>
          <p:cNvSpPr txBox="1"/>
          <p:nvPr/>
        </p:nvSpPr>
        <p:spPr>
          <a:xfrm>
            <a:off x="9200876" y="2686792"/>
            <a:ext cx="1990702" cy="307777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accent4"/>
                </a:solidFill>
                <a:cs typeface="Arial" pitchFamily="34" charset="0"/>
              </a:rPr>
              <a:t>Tuning</a:t>
            </a:r>
            <a:endParaRPr lang="ko-KR" altLang="en-US" sz="2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5EB3CCB-F19A-4874-A3B8-9A40845D57E5}"/>
              </a:ext>
            </a:extLst>
          </p:cNvPr>
          <p:cNvSpPr txBox="1"/>
          <p:nvPr/>
        </p:nvSpPr>
        <p:spPr>
          <a:xfrm>
            <a:off x="3956208" y="4418635"/>
            <a:ext cx="2683902" cy="615553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Data Preparation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E25F44-A14A-E945-9C88-9C65938073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49" t="11905" r="32449" b="10714"/>
          <a:stretch/>
        </p:blipFill>
        <p:spPr>
          <a:xfrm>
            <a:off x="2360525" y="4290327"/>
            <a:ext cx="1285450" cy="14877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9028E6-4363-F341-9682-661B49206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934" y="1167496"/>
            <a:ext cx="1704431" cy="17044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0C68C2-6AFF-CB46-8620-1848D17D6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4572523"/>
            <a:ext cx="1487723" cy="14877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EA7D35-F3D4-5C4E-943C-270A20ADC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4943" y="1426008"/>
            <a:ext cx="1302206" cy="1302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CF9088-E1E9-7A45-A6D6-2D24D5C77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3773" y="4772264"/>
            <a:ext cx="1347574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598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366571-712A-094A-A9CE-EF5DE3E16B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/>
              <a:t>Langkah-Langkah </a:t>
            </a:r>
            <a:r>
              <a:rPr lang="en-US" sz="4000" dirty="0" err="1"/>
              <a:t>Penyelesaian</a:t>
            </a:r>
            <a:r>
              <a:rPr lang="en-US" sz="4000" dirty="0"/>
              <a:t> Machine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CC9338-BE13-C04B-896B-9EA9455E8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7551"/>
            <a:ext cx="12192000" cy="274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39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842B362-5267-4E8E-9DC9-5E7BCDBA4944}"/>
              </a:ext>
            </a:extLst>
          </p:cNvPr>
          <p:cNvSpPr/>
          <p:nvPr/>
        </p:nvSpPr>
        <p:spPr>
          <a:xfrm rot="2914269" flipH="1">
            <a:off x="7343972" y="814459"/>
            <a:ext cx="2091480" cy="965298"/>
          </a:xfrm>
          <a:custGeom>
            <a:avLst/>
            <a:gdLst>
              <a:gd name="connsiteX0" fmla="*/ 7144 w 371475"/>
              <a:gd name="connsiteY0" fmla="*/ 145256 h 171450"/>
              <a:gd name="connsiteX1" fmla="*/ 90011 w 371475"/>
              <a:gd name="connsiteY1" fmla="*/ 32861 h 171450"/>
              <a:gd name="connsiteX2" fmla="*/ 250984 w 371475"/>
              <a:gd name="connsiteY2" fmla="*/ 7144 h 171450"/>
              <a:gd name="connsiteX3" fmla="*/ 361474 w 371475"/>
              <a:gd name="connsiteY3" fmla="*/ 103346 h 171450"/>
              <a:gd name="connsiteX4" fmla="*/ 367189 w 371475"/>
              <a:gd name="connsiteY4" fmla="*/ 139541 h 171450"/>
              <a:gd name="connsiteX5" fmla="*/ 343376 w 371475"/>
              <a:gd name="connsiteY5" fmla="*/ 143351 h 171450"/>
              <a:gd name="connsiteX6" fmla="*/ 234791 w 371475"/>
              <a:gd name="connsiteY6" fmla="*/ 58579 h 171450"/>
              <a:gd name="connsiteX7" fmla="*/ 117634 w 371475"/>
              <a:gd name="connsiteY7" fmla="*/ 76676 h 171450"/>
              <a:gd name="connsiteX8" fmla="*/ 58579 w 371475"/>
              <a:gd name="connsiteY8" fmla="*/ 167164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475" h="171450">
                <a:moveTo>
                  <a:pt x="7144" y="145256"/>
                </a:moveTo>
                <a:lnTo>
                  <a:pt x="90011" y="32861"/>
                </a:lnTo>
                <a:lnTo>
                  <a:pt x="250984" y="7144"/>
                </a:lnTo>
                <a:lnTo>
                  <a:pt x="361474" y="103346"/>
                </a:lnTo>
                <a:lnTo>
                  <a:pt x="367189" y="139541"/>
                </a:lnTo>
                <a:lnTo>
                  <a:pt x="343376" y="143351"/>
                </a:lnTo>
                <a:lnTo>
                  <a:pt x="234791" y="58579"/>
                </a:lnTo>
                <a:lnTo>
                  <a:pt x="117634" y="76676"/>
                </a:lnTo>
                <a:lnTo>
                  <a:pt x="58579" y="16716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37BFAD2-9B23-49E5-9442-6B5F0426A5D3}"/>
              </a:ext>
            </a:extLst>
          </p:cNvPr>
          <p:cNvSpPr/>
          <p:nvPr/>
        </p:nvSpPr>
        <p:spPr>
          <a:xfrm rot="18276566" flipH="1">
            <a:off x="7220052" y="2293408"/>
            <a:ext cx="2037854" cy="1126178"/>
          </a:xfrm>
          <a:custGeom>
            <a:avLst/>
            <a:gdLst>
              <a:gd name="connsiteX0" fmla="*/ 7144 w 361950"/>
              <a:gd name="connsiteY0" fmla="*/ 114776 h 200025"/>
              <a:gd name="connsiteX1" fmla="*/ 120491 w 361950"/>
              <a:gd name="connsiteY1" fmla="*/ 194786 h 200025"/>
              <a:gd name="connsiteX2" fmla="*/ 281464 w 361950"/>
              <a:gd name="connsiteY2" fmla="*/ 169069 h 200025"/>
              <a:gd name="connsiteX3" fmla="*/ 355759 w 361950"/>
              <a:gd name="connsiteY3" fmla="*/ 43339 h 200025"/>
              <a:gd name="connsiteX4" fmla="*/ 350044 w 361950"/>
              <a:gd name="connsiteY4" fmla="*/ 7144 h 200025"/>
              <a:gd name="connsiteX5" fmla="*/ 327184 w 361950"/>
              <a:gd name="connsiteY5" fmla="*/ 10954 h 200025"/>
              <a:gd name="connsiteX6" fmla="*/ 250031 w 361950"/>
              <a:gd name="connsiteY6" fmla="*/ 125254 h 200025"/>
              <a:gd name="connsiteX7" fmla="*/ 132874 w 361950"/>
              <a:gd name="connsiteY7" fmla="*/ 144304 h 200025"/>
              <a:gd name="connsiteX8" fmla="*/ 48101 w 361950"/>
              <a:gd name="connsiteY8" fmla="*/ 77629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1950" h="200025">
                <a:moveTo>
                  <a:pt x="7144" y="114776"/>
                </a:moveTo>
                <a:lnTo>
                  <a:pt x="120491" y="194786"/>
                </a:lnTo>
                <a:lnTo>
                  <a:pt x="281464" y="169069"/>
                </a:lnTo>
                <a:lnTo>
                  <a:pt x="355759" y="43339"/>
                </a:lnTo>
                <a:lnTo>
                  <a:pt x="350044" y="7144"/>
                </a:lnTo>
                <a:lnTo>
                  <a:pt x="327184" y="10954"/>
                </a:lnTo>
                <a:lnTo>
                  <a:pt x="250031" y="125254"/>
                </a:lnTo>
                <a:lnTo>
                  <a:pt x="132874" y="144304"/>
                </a:lnTo>
                <a:lnTo>
                  <a:pt x="48101" y="7762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F35F2C2-69E3-47FE-9C7F-D0A371094E5D}"/>
              </a:ext>
            </a:extLst>
          </p:cNvPr>
          <p:cNvGrpSpPr/>
          <p:nvPr/>
        </p:nvGrpSpPr>
        <p:grpSpPr>
          <a:xfrm>
            <a:off x="8071338" y="1797556"/>
            <a:ext cx="3062742" cy="4604897"/>
            <a:chOff x="8071338" y="1797556"/>
            <a:chExt cx="3062742" cy="460489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81F10C5-CBFA-446B-8950-5626666D2980}"/>
                </a:ext>
              </a:extLst>
            </p:cNvPr>
            <p:cNvSpPr/>
            <p:nvPr/>
          </p:nvSpPr>
          <p:spPr>
            <a:xfrm flipH="1">
              <a:off x="8563708" y="2003884"/>
              <a:ext cx="2440002" cy="1449856"/>
            </a:xfrm>
            <a:custGeom>
              <a:avLst/>
              <a:gdLst>
                <a:gd name="connsiteX0" fmla="*/ 558641 w 657225"/>
                <a:gd name="connsiteY0" fmla="*/ 7144 h 390525"/>
                <a:gd name="connsiteX1" fmla="*/ 7144 w 657225"/>
                <a:gd name="connsiteY1" fmla="*/ 382429 h 390525"/>
                <a:gd name="connsiteX2" fmla="*/ 220504 w 657225"/>
                <a:gd name="connsiteY2" fmla="*/ 390049 h 390525"/>
                <a:gd name="connsiteX3" fmla="*/ 651986 w 657225"/>
                <a:gd name="connsiteY3" fmla="*/ 10048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7225" h="390525">
                  <a:moveTo>
                    <a:pt x="558641" y="7144"/>
                  </a:moveTo>
                  <a:lnTo>
                    <a:pt x="7144" y="382429"/>
                  </a:lnTo>
                  <a:lnTo>
                    <a:pt x="220504" y="390049"/>
                  </a:lnTo>
                  <a:lnTo>
                    <a:pt x="651986" y="10048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5159FDA-FFBF-47D6-BA1F-D7F868E15D2E}"/>
                </a:ext>
              </a:extLst>
            </p:cNvPr>
            <p:cNvSpPr/>
            <p:nvPr/>
          </p:nvSpPr>
          <p:spPr>
            <a:xfrm flipH="1">
              <a:off x="8215716" y="3284575"/>
              <a:ext cx="2918364" cy="1377468"/>
            </a:xfrm>
            <a:custGeom>
              <a:avLst/>
              <a:gdLst>
                <a:gd name="connsiteX0" fmla="*/ 1037597 w 1190625"/>
                <a:gd name="connsiteY0" fmla="*/ 429536 h 561975"/>
                <a:gd name="connsiteX1" fmla="*/ 1146182 w 1190625"/>
                <a:gd name="connsiteY1" fmla="*/ 340953 h 561975"/>
                <a:gd name="connsiteX2" fmla="*/ 1179519 w 1190625"/>
                <a:gd name="connsiteY2" fmla="*/ 350478 h 561975"/>
                <a:gd name="connsiteX3" fmla="*/ 1187139 w 1190625"/>
                <a:gd name="connsiteY3" fmla="*/ 328571 h 561975"/>
                <a:gd name="connsiteX4" fmla="*/ 167012 w 1190625"/>
                <a:gd name="connsiteY4" fmla="*/ 13293 h 561975"/>
                <a:gd name="connsiteX5" fmla="*/ 13659 w 1190625"/>
                <a:gd name="connsiteY5" fmla="*/ 90446 h 561975"/>
                <a:gd name="connsiteX6" fmla="*/ 90812 w 1190625"/>
                <a:gd name="connsiteY6" fmla="*/ 244751 h 561975"/>
                <a:gd name="connsiteX7" fmla="*/ 1111892 w 1190625"/>
                <a:gd name="connsiteY7" fmla="*/ 560028 h 561975"/>
                <a:gd name="connsiteX8" fmla="*/ 1119512 w 1190625"/>
                <a:gd name="connsiteY8" fmla="*/ 537168 h 561975"/>
                <a:gd name="connsiteX9" fmla="*/ 1037597 w 1190625"/>
                <a:gd name="connsiteY9" fmla="*/ 429536 h 561975"/>
                <a:gd name="connsiteX10" fmla="*/ 153677 w 1190625"/>
                <a:gd name="connsiteY10" fmla="*/ 163788 h 561975"/>
                <a:gd name="connsiteX11" fmla="*/ 96527 w 1190625"/>
                <a:gd name="connsiteY11" fmla="*/ 93303 h 561975"/>
                <a:gd name="connsiteX12" fmla="*/ 153677 w 1190625"/>
                <a:gd name="connsiteY12" fmla="*/ 163788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0625" h="561975">
                  <a:moveTo>
                    <a:pt x="1037597" y="429536"/>
                  </a:moveTo>
                  <a:cubicBezTo>
                    <a:pt x="1043312" y="375243"/>
                    <a:pt x="1091889" y="335238"/>
                    <a:pt x="1146182" y="340953"/>
                  </a:cubicBezTo>
                  <a:cubicBezTo>
                    <a:pt x="1158564" y="341906"/>
                    <a:pt x="1169994" y="345716"/>
                    <a:pt x="1179519" y="350478"/>
                  </a:cubicBezTo>
                  <a:lnTo>
                    <a:pt x="1187139" y="328571"/>
                  </a:lnTo>
                  <a:lnTo>
                    <a:pt x="167012" y="13293"/>
                  </a:lnTo>
                  <a:cubicBezTo>
                    <a:pt x="103194" y="-7662"/>
                    <a:pt x="34614" y="26628"/>
                    <a:pt x="13659" y="90446"/>
                  </a:cubicBezTo>
                  <a:cubicBezTo>
                    <a:pt x="-8248" y="155216"/>
                    <a:pt x="26994" y="223796"/>
                    <a:pt x="90812" y="244751"/>
                  </a:cubicBezTo>
                  <a:lnTo>
                    <a:pt x="1111892" y="560028"/>
                  </a:lnTo>
                  <a:lnTo>
                    <a:pt x="1119512" y="537168"/>
                  </a:lnTo>
                  <a:cubicBezTo>
                    <a:pt x="1068077" y="527643"/>
                    <a:pt x="1032834" y="481923"/>
                    <a:pt x="1037597" y="429536"/>
                  </a:cubicBezTo>
                  <a:close/>
                  <a:moveTo>
                    <a:pt x="153677" y="163788"/>
                  </a:moveTo>
                  <a:cubicBezTo>
                    <a:pt x="103194" y="194268"/>
                    <a:pt x="56522" y="136166"/>
                    <a:pt x="96527" y="93303"/>
                  </a:cubicBezTo>
                  <a:cubicBezTo>
                    <a:pt x="147009" y="62823"/>
                    <a:pt x="194634" y="120926"/>
                    <a:pt x="153677" y="163788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A1A5A1C-5F9B-46B4-B933-3A5636C6A581}"/>
                </a:ext>
              </a:extLst>
            </p:cNvPr>
            <p:cNvSpPr/>
            <p:nvPr/>
          </p:nvSpPr>
          <p:spPr>
            <a:xfrm flipH="1">
              <a:off x="8363825" y="1797556"/>
              <a:ext cx="726668" cy="726668"/>
            </a:xfrm>
            <a:custGeom>
              <a:avLst/>
              <a:gdLst>
                <a:gd name="connsiteX0" fmla="*/ 102790 w 238125"/>
                <a:gd name="connsiteY0" fmla="*/ 8493 h 238125"/>
                <a:gd name="connsiteX1" fmla="*/ 8493 w 238125"/>
                <a:gd name="connsiteY1" fmla="*/ 138985 h 238125"/>
                <a:gd name="connsiteX2" fmla="*/ 138985 w 238125"/>
                <a:gd name="connsiteY2" fmla="*/ 233283 h 238125"/>
                <a:gd name="connsiteX3" fmla="*/ 233283 w 238125"/>
                <a:gd name="connsiteY3" fmla="*/ 102790 h 238125"/>
                <a:gd name="connsiteX4" fmla="*/ 102790 w 238125"/>
                <a:gd name="connsiteY4" fmla="*/ 8493 h 238125"/>
                <a:gd name="connsiteX5" fmla="*/ 128508 w 238125"/>
                <a:gd name="connsiteY5" fmla="*/ 164703 h 238125"/>
                <a:gd name="connsiteX6" fmla="*/ 78025 w 238125"/>
                <a:gd name="connsiteY6" fmla="*/ 128508 h 238125"/>
                <a:gd name="connsiteX7" fmla="*/ 114220 w 238125"/>
                <a:gd name="connsiteY7" fmla="*/ 78025 h 238125"/>
                <a:gd name="connsiteX8" fmla="*/ 164703 w 238125"/>
                <a:gd name="connsiteY8" fmla="*/ 114220 h 238125"/>
                <a:gd name="connsiteX9" fmla="*/ 128508 w 238125"/>
                <a:gd name="connsiteY9" fmla="*/ 16470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238125">
                  <a:moveTo>
                    <a:pt x="102790" y="8493"/>
                  </a:moveTo>
                  <a:cubicBezTo>
                    <a:pt x="40878" y="18018"/>
                    <a:pt x="-1032" y="77073"/>
                    <a:pt x="8493" y="138985"/>
                  </a:cubicBezTo>
                  <a:cubicBezTo>
                    <a:pt x="18018" y="200898"/>
                    <a:pt x="77073" y="242808"/>
                    <a:pt x="138985" y="233283"/>
                  </a:cubicBezTo>
                  <a:cubicBezTo>
                    <a:pt x="200898" y="223758"/>
                    <a:pt x="242808" y="164703"/>
                    <a:pt x="233283" y="102790"/>
                  </a:cubicBezTo>
                  <a:cubicBezTo>
                    <a:pt x="222805" y="40878"/>
                    <a:pt x="164703" y="-1032"/>
                    <a:pt x="102790" y="8493"/>
                  </a:cubicBezTo>
                  <a:close/>
                  <a:moveTo>
                    <a:pt x="128508" y="164703"/>
                  </a:moveTo>
                  <a:cubicBezTo>
                    <a:pt x="104695" y="168513"/>
                    <a:pt x="81835" y="152320"/>
                    <a:pt x="78025" y="128508"/>
                  </a:cubicBezTo>
                  <a:cubicBezTo>
                    <a:pt x="74215" y="104695"/>
                    <a:pt x="90408" y="81835"/>
                    <a:pt x="114220" y="78025"/>
                  </a:cubicBezTo>
                  <a:cubicBezTo>
                    <a:pt x="138033" y="74215"/>
                    <a:pt x="160893" y="90408"/>
                    <a:pt x="164703" y="114220"/>
                  </a:cubicBezTo>
                  <a:cubicBezTo>
                    <a:pt x="169465" y="138033"/>
                    <a:pt x="152320" y="160893"/>
                    <a:pt x="128508" y="164703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40FF674-C67C-4EFC-8E86-0877F7FE5B7B}"/>
                </a:ext>
              </a:extLst>
            </p:cNvPr>
            <p:cNvSpPr/>
            <p:nvPr/>
          </p:nvSpPr>
          <p:spPr>
            <a:xfrm flipH="1">
              <a:off x="8071338" y="4014940"/>
              <a:ext cx="1494202" cy="1634284"/>
            </a:xfrm>
            <a:custGeom>
              <a:avLst/>
              <a:gdLst>
                <a:gd name="connsiteX0" fmla="*/ 564356 w 609600"/>
                <a:gd name="connsiteY0" fmla="*/ 35362 h 666750"/>
                <a:gd name="connsiteX1" fmla="*/ 392906 w 609600"/>
                <a:gd name="connsiteY1" fmla="*/ 50602 h 666750"/>
                <a:gd name="connsiteX2" fmla="*/ 7144 w 609600"/>
                <a:gd name="connsiteY2" fmla="*/ 512564 h 666750"/>
                <a:gd name="connsiteX3" fmla="*/ 193834 w 609600"/>
                <a:gd name="connsiteY3" fmla="*/ 668774 h 666750"/>
                <a:gd name="connsiteX4" fmla="*/ 579596 w 609600"/>
                <a:gd name="connsiteY4" fmla="*/ 206812 h 666750"/>
                <a:gd name="connsiteX5" fmla="*/ 564356 w 609600"/>
                <a:gd name="connsiteY5" fmla="*/ 35362 h 666750"/>
                <a:gd name="connsiteX6" fmla="*/ 497681 w 609600"/>
                <a:gd name="connsiteY6" fmla="*/ 168712 h 666750"/>
                <a:gd name="connsiteX7" fmla="*/ 450056 w 609600"/>
                <a:gd name="connsiteY7" fmla="*/ 128707 h 666750"/>
                <a:gd name="connsiteX8" fmla="*/ 490061 w 609600"/>
                <a:gd name="connsiteY8" fmla="*/ 81082 h 666750"/>
                <a:gd name="connsiteX9" fmla="*/ 537686 w 609600"/>
                <a:gd name="connsiteY9" fmla="*/ 121087 h 666750"/>
                <a:gd name="connsiteX10" fmla="*/ 497681 w 609600"/>
                <a:gd name="connsiteY10" fmla="*/ 168712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9600" h="666750">
                  <a:moveTo>
                    <a:pt x="564356" y="35362"/>
                  </a:moveTo>
                  <a:cubicBezTo>
                    <a:pt x="512921" y="-7501"/>
                    <a:pt x="436721" y="-833"/>
                    <a:pt x="392906" y="50602"/>
                  </a:cubicBezTo>
                  <a:lnTo>
                    <a:pt x="7144" y="512564"/>
                  </a:lnTo>
                  <a:lnTo>
                    <a:pt x="193834" y="668774"/>
                  </a:lnTo>
                  <a:lnTo>
                    <a:pt x="579596" y="206812"/>
                  </a:lnTo>
                  <a:cubicBezTo>
                    <a:pt x="623411" y="155377"/>
                    <a:pt x="615791" y="78224"/>
                    <a:pt x="564356" y="35362"/>
                  </a:cubicBezTo>
                  <a:close/>
                  <a:moveTo>
                    <a:pt x="497681" y="168712"/>
                  </a:moveTo>
                  <a:cubicBezTo>
                    <a:pt x="473869" y="170617"/>
                    <a:pt x="451961" y="153472"/>
                    <a:pt x="450056" y="128707"/>
                  </a:cubicBezTo>
                  <a:cubicBezTo>
                    <a:pt x="448151" y="104894"/>
                    <a:pt x="465296" y="82987"/>
                    <a:pt x="490061" y="81082"/>
                  </a:cubicBezTo>
                  <a:cubicBezTo>
                    <a:pt x="513874" y="79177"/>
                    <a:pt x="535781" y="96322"/>
                    <a:pt x="537686" y="121087"/>
                  </a:cubicBezTo>
                  <a:cubicBezTo>
                    <a:pt x="539591" y="145852"/>
                    <a:pt x="522446" y="166807"/>
                    <a:pt x="497681" y="16871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475370-FD97-463A-AC6B-5293E5F0C1F6}"/>
                </a:ext>
              </a:extLst>
            </p:cNvPr>
            <p:cNvSpPr/>
            <p:nvPr/>
          </p:nvSpPr>
          <p:spPr>
            <a:xfrm flipH="1">
              <a:off x="8960854" y="5081018"/>
              <a:ext cx="1447508" cy="1167346"/>
            </a:xfrm>
            <a:custGeom>
              <a:avLst/>
              <a:gdLst>
                <a:gd name="connsiteX0" fmla="*/ 558641 w 590550"/>
                <a:gd name="connsiteY0" fmla="*/ 470059 h 476250"/>
                <a:gd name="connsiteX1" fmla="*/ 37624 w 590550"/>
                <a:gd name="connsiteY1" fmla="*/ 470059 h 476250"/>
                <a:gd name="connsiteX2" fmla="*/ 7144 w 590550"/>
                <a:gd name="connsiteY2" fmla="*/ 439579 h 476250"/>
                <a:gd name="connsiteX3" fmla="*/ 7144 w 590550"/>
                <a:gd name="connsiteY3" fmla="*/ 98584 h 476250"/>
                <a:gd name="connsiteX4" fmla="*/ 98584 w 590550"/>
                <a:gd name="connsiteY4" fmla="*/ 7144 h 476250"/>
                <a:gd name="connsiteX5" fmla="*/ 498634 w 590550"/>
                <a:gd name="connsiteY5" fmla="*/ 7144 h 476250"/>
                <a:gd name="connsiteX6" fmla="*/ 590074 w 590550"/>
                <a:gd name="connsiteY6" fmla="*/ 98584 h 476250"/>
                <a:gd name="connsiteX7" fmla="*/ 590074 w 590550"/>
                <a:gd name="connsiteY7" fmla="*/ 440531 h 476250"/>
                <a:gd name="connsiteX8" fmla="*/ 558641 w 590550"/>
                <a:gd name="connsiteY8" fmla="*/ 470059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0550" h="476250">
                  <a:moveTo>
                    <a:pt x="558641" y="470059"/>
                  </a:moveTo>
                  <a:lnTo>
                    <a:pt x="37624" y="470059"/>
                  </a:lnTo>
                  <a:cubicBezTo>
                    <a:pt x="20479" y="470059"/>
                    <a:pt x="7144" y="456724"/>
                    <a:pt x="7144" y="439579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498634" y="7144"/>
                  </a:lnTo>
                  <a:cubicBezTo>
                    <a:pt x="549116" y="7144"/>
                    <a:pt x="590074" y="48101"/>
                    <a:pt x="590074" y="98584"/>
                  </a:cubicBezTo>
                  <a:lnTo>
                    <a:pt x="590074" y="440531"/>
                  </a:lnTo>
                  <a:cubicBezTo>
                    <a:pt x="589121" y="456724"/>
                    <a:pt x="574834" y="470059"/>
                    <a:pt x="558641" y="47005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BA21EDB-0712-4DF1-9C27-E5547F34ED91}"/>
                </a:ext>
              </a:extLst>
            </p:cNvPr>
            <p:cNvSpPr/>
            <p:nvPr/>
          </p:nvSpPr>
          <p:spPr>
            <a:xfrm flipH="1">
              <a:off x="8762407" y="6075596"/>
              <a:ext cx="1821059" cy="326857"/>
            </a:xfrm>
            <a:custGeom>
              <a:avLst/>
              <a:gdLst>
                <a:gd name="connsiteX0" fmla="*/ 711994 w 742950"/>
                <a:gd name="connsiteY0" fmla="*/ 129064 h 133350"/>
                <a:gd name="connsiteX1" fmla="*/ 37624 w 742950"/>
                <a:gd name="connsiteY1" fmla="*/ 129064 h 133350"/>
                <a:gd name="connsiteX2" fmla="*/ 7144 w 742950"/>
                <a:gd name="connsiteY2" fmla="*/ 98584 h 133350"/>
                <a:gd name="connsiteX3" fmla="*/ 7144 w 742950"/>
                <a:gd name="connsiteY3" fmla="*/ 98584 h 133350"/>
                <a:gd name="connsiteX4" fmla="*/ 98584 w 742950"/>
                <a:gd name="connsiteY4" fmla="*/ 7144 h 133350"/>
                <a:gd name="connsiteX5" fmla="*/ 651986 w 742950"/>
                <a:gd name="connsiteY5" fmla="*/ 7144 h 133350"/>
                <a:gd name="connsiteX6" fmla="*/ 743426 w 742950"/>
                <a:gd name="connsiteY6" fmla="*/ 98584 h 133350"/>
                <a:gd name="connsiteX7" fmla="*/ 743426 w 742950"/>
                <a:gd name="connsiteY7" fmla="*/ 98584 h 133350"/>
                <a:gd name="connsiteX8" fmla="*/ 711994 w 742950"/>
                <a:gd name="connsiteY8" fmla="*/ 12906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2950" h="133350">
                  <a:moveTo>
                    <a:pt x="711994" y="129064"/>
                  </a:moveTo>
                  <a:lnTo>
                    <a:pt x="37624" y="129064"/>
                  </a:lnTo>
                  <a:cubicBezTo>
                    <a:pt x="20479" y="129064"/>
                    <a:pt x="7144" y="115729"/>
                    <a:pt x="7144" y="98584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651986" y="7144"/>
                  </a:lnTo>
                  <a:cubicBezTo>
                    <a:pt x="702469" y="7144"/>
                    <a:pt x="743426" y="48101"/>
                    <a:pt x="743426" y="98584"/>
                  </a:cubicBezTo>
                  <a:lnTo>
                    <a:pt x="743426" y="98584"/>
                  </a:lnTo>
                  <a:cubicBezTo>
                    <a:pt x="742474" y="115729"/>
                    <a:pt x="729139" y="129064"/>
                    <a:pt x="711994" y="12906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23665E-B66C-4CD8-B38F-B4AD57E4F764}"/>
                </a:ext>
              </a:extLst>
            </p:cNvPr>
            <p:cNvSpPr/>
            <p:nvPr/>
          </p:nvSpPr>
          <p:spPr>
            <a:xfrm flipH="1">
              <a:off x="9084594" y="5209427"/>
              <a:ext cx="233469" cy="233469"/>
            </a:xfrm>
            <a:custGeom>
              <a:avLst/>
              <a:gdLst>
                <a:gd name="connsiteX0" fmla="*/ 94774 w 95250"/>
                <a:gd name="connsiteY0" fmla="*/ 50959 h 95250"/>
                <a:gd name="connsiteX1" fmla="*/ 50959 w 95250"/>
                <a:gd name="connsiteY1" fmla="*/ 94774 h 95250"/>
                <a:gd name="connsiteX2" fmla="*/ 7144 w 95250"/>
                <a:gd name="connsiteY2" fmla="*/ 50959 h 95250"/>
                <a:gd name="connsiteX3" fmla="*/ 50959 w 95250"/>
                <a:gd name="connsiteY3" fmla="*/ 7144 h 95250"/>
                <a:gd name="connsiteX4" fmla="*/ 94774 w 95250"/>
                <a:gd name="connsiteY4" fmla="*/ 509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4774" y="50959"/>
                  </a:moveTo>
                  <a:cubicBezTo>
                    <a:pt x="94774" y="74771"/>
                    <a:pt x="74771" y="94774"/>
                    <a:pt x="50959" y="94774"/>
                  </a:cubicBezTo>
                  <a:cubicBezTo>
                    <a:pt x="27146" y="94774"/>
                    <a:pt x="7144" y="74771"/>
                    <a:pt x="7144" y="50959"/>
                  </a:cubicBezTo>
                  <a:cubicBezTo>
                    <a:pt x="7144" y="27146"/>
                    <a:pt x="27146" y="7144"/>
                    <a:pt x="50959" y="7144"/>
                  </a:cubicBezTo>
                  <a:cubicBezTo>
                    <a:pt x="74771" y="7144"/>
                    <a:pt x="94774" y="27146"/>
                    <a:pt x="94774" y="5095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B08F4A-D263-460C-AA58-C4338F88900C}"/>
              </a:ext>
            </a:extLst>
          </p:cNvPr>
          <p:cNvGrpSpPr/>
          <p:nvPr/>
        </p:nvGrpSpPr>
        <p:grpSpPr>
          <a:xfrm>
            <a:off x="5510027" y="605297"/>
            <a:ext cx="2769296" cy="2769297"/>
            <a:chOff x="984620" y="2262130"/>
            <a:chExt cx="3448947" cy="3448948"/>
          </a:xfrm>
        </p:grpSpPr>
        <p:sp>
          <p:nvSpPr>
            <p:cNvPr id="17" name="Oval 8">
              <a:extLst>
                <a:ext uri="{FF2B5EF4-FFF2-40B4-BE49-F238E27FC236}">
                  <a16:creationId xmlns:a16="http://schemas.microsoft.com/office/drawing/2014/main" id="{E4EDC33B-4E8B-45D5-AC90-BC9385F40F9F}"/>
                </a:ext>
              </a:extLst>
            </p:cNvPr>
            <p:cNvSpPr/>
            <p:nvPr/>
          </p:nvSpPr>
          <p:spPr>
            <a:xfrm>
              <a:off x="984620" y="2262130"/>
              <a:ext cx="3448947" cy="3448948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8" name="Oval 9">
              <a:extLst>
                <a:ext uri="{FF2B5EF4-FFF2-40B4-BE49-F238E27FC236}">
                  <a16:creationId xmlns:a16="http://schemas.microsoft.com/office/drawing/2014/main" id="{3C551EB6-CC57-49E6-951F-8CA0AE1CDB15}"/>
                </a:ext>
              </a:extLst>
            </p:cNvPr>
            <p:cNvSpPr/>
            <p:nvPr/>
          </p:nvSpPr>
          <p:spPr>
            <a:xfrm>
              <a:off x="984620" y="2262130"/>
              <a:ext cx="3448947" cy="3448948"/>
            </a:xfrm>
            <a:prstGeom prst="ellipse">
              <a:avLst/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3305" r="-42566" b="559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A743923-2C7B-4BE6-9C35-008F89048BA7}"/>
              </a:ext>
            </a:extLst>
          </p:cNvPr>
          <p:cNvSpPr txBox="1"/>
          <p:nvPr/>
        </p:nvSpPr>
        <p:spPr>
          <a:xfrm>
            <a:off x="6169286" y="1451336"/>
            <a:ext cx="2021136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Machine Learning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35EED64-9A99-4496-A447-E034B60D3719}"/>
              </a:ext>
            </a:extLst>
          </p:cNvPr>
          <p:cNvGrpSpPr/>
          <p:nvPr/>
        </p:nvGrpSpPr>
        <p:grpSpPr>
          <a:xfrm>
            <a:off x="6014233" y="1611624"/>
            <a:ext cx="86235" cy="756643"/>
            <a:chOff x="705340" y="3177056"/>
            <a:chExt cx="86235" cy="756643"/>
          </a:xfrm>
          <a:solidFill>
            <a:schemeClr val="accent4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7739088-19DF-4033-A5AA-A34C807608EE}"/>
                </a:ext>
              </a:extLst>
            </p:cNvPr>
            <p:cNvSpPr/>
            <p:nvPr/>
          </p:nvSpPr>
          <p:spPr>
            <a:xfrm>
              <a:off x="755575" y="3177699"/>
              <a:ext cx="36000" cy="75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rgbClr val="22AAE4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81AC5B-19C8-4746-85A4-12E2ECF68565}"/>
                </a:ext>
              </a:extLst>
            </p:cNvPr>
            <p:cNvSpPr/>
            <p:nvPr/>
          </p:nvSpPr>
          <p:spPr>
            <a:xfrm>
              <a:off x="705340" y="3177056"/>
              <a:ext cx="36000" cy="75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rgbClr val="22AAE4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1B2C291-F240-4FB2-B677-B42BA4BB1FBF}"/>
              </a:ext>
            </a:extLst>
          </p:cNvPr>
          <p:cNvSpPr txBox="1"/>
          <p:nvPr/>
        </p:nvSpPr>
        <p:spPr>
          <a:xfrm>
            <a:off x="431391" y="405242"/>
            <a:ext cx="5344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Bagaimana</a:t>
            </a:r>
            <a:r>
              <a:rPr lang="en-US" altLang="ko-KR" sz="2000" b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Machine Learning </a:t>
            </a:r>
            <a:r>
              <a:rPr lang="en-US" altLang="ko-KR" sz="20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Bekerja</a:t>
            </a:r>
            <a:r>
              <a:rPr lang="en-US" altLang="ko-KR" sz="2000" b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A66530-2BF3-2E41-ADD9-92BE48BB4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75" y="3574649"/>
            <a:ext cx="64389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67849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9476</TotalTime>
  <Words>887</Words>
  <Application>Microsoft Macintosh PowerPoint</Application>
  <PresentationFormat>Widescreen</PresentationFormat>
  <Paragraphs>172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Century Gothic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Muhammad Resa Arif</cp:lastModifiedBy>
  <cp:revision>244</cp:revision>
  <dcterms:created xsi:type="dcterms:W3CDTF">2018-04-24T17:14:44Z</dcterms:created>
  <dcterms:modified xsi:type="dcterms:W3CDTF">2020-08-19T02:30:41Z</dcterms:modified>
</cp:coreProperties>
</file>